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9144000"/>
  <p:notesSz cx="6858000" cy="9144000"/>
  <p:embeddedFontLst>
    <p:embeddedFont>
      <p:font typeface="Arial Black"/>
      <p:regular r:id="rId16"/>
    </p:embeddedFon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1" roundtripDataSignature="AMtx7mihzu4+3vYgyAfpCD2wjtZkXvbG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enturyGothic-regular.fntdata"/><Relationship Id="rId16" Type="http://schemas.openxmlformats.org/officeDocument/2006/relationships/font" Target="fonts/ArialBlack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CenturyGothic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a812a76f2_0_0:notes"/>
          <p:cNvSpPr txBox="1"/>
          <p:nvPr>
            <p:ph idx="1" type="body"/>
          </p:nvPr>
        </p:nvSpPr>
        <p:spPr>
          <a:xfrm>
            <a:off x="685790" y="434339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gba812a76f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40074b7a7_0_2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540074b7a7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540074b7a7_0_28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d3fcb6e43_0_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ad3fcb6e4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ad3fcb6e43_0_8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LES PARCS ONT LEUR PLACE SUR CET AXE !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Une approche qui nous paraît pertinente pour projets revitalisation !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fr-FR"/>
              <a:t>Question : y a t il des liens entre les 2 approches ? ou hermétique ? </a:t>
            </a:r>
            <a:endParaRPr b="1"/>
          </a:p>
        </p:txBody>
      </p:sp>
      <p:sp>
        <p:nvSpPr>
          <p:cNvPr id="198" name="Google Shape;198;p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a812a76f2_0_11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ba812a76f2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a812a76f2_0_17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ba812a76f2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0074b7a7_0_1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540074b7a7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RAPPEL CONTENU PRÉ-ÉTUDE :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fr-FR"/>
              <a:t>Entretiens (</a:t>
            </a:r>
            <a:r>
              <a:rPr b="1" lang="fr-FR"/>
              <a:t>a quantifier) </a:t>
            </a:r>
            <a:endParaRPr b="1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fr-FR"/>
              <a:t>Visites et visio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fr-FR"/>
              <a:t>Questionnaire : </a:t>
            </a:r>
            <a:r>
              <a:rPr lang="fr-FR">
                <a:solidFill>
                  <a:srgbClr val="FF0000"/>
                </a:solidFill>
              </a:rPr>
              <a:t>50 réponses d’élus (maj. -1000 hab) dont 30 en recherche d’activité : </a:t>
            </a:r>
            <a:endParaRPr/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fr-FR">
                <a:solidFill>
                  <a:srgbClr val="FF0000"/>
                </a:solidFill>
              </a:rPr>
              <a:t>20 réponses d’EPCI / Pays, CAUE…</a:t>
            </a:r>
            <a:endParaRPr/>
          </a:p>
          <a:p>
            <a:pPr indent="-139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t/>
            </a:r>
            <a:endParaRPr/>
          </a:p>
          <a:p>
            <a:pPr indent="-139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fr-FR"/>
              <a:t>OBJECTIF DE LA JOURNEE &gt;&gt; se projeter dans la phase suivante: Labo </a:t>
            </a:r>
            <a:endParaRPr/>
          </a:p>
        </p:txBody>
      </p:sp>
      <p:sp>
        <p:nvSpPr>
          <p:cNvPr id="241" name="Google Shape;241;g540074b7a7_0_18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25cf37295_1_1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a25cf37295_1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000">
                <a:latin typeface="Century Gothic"/>
                <a:ea typeface="Century Gothic"/>
                <a:cs typeface="Century Gothic"/>
                <a:sym typeface="Century Gothic"/>
              </a:rPr>
              <a:t>A l'échelle des parcs (à voir localement):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Char char="●"/>
            </a:pPr>
            <a:r>
              <a:rPr lang="fr-FR" sz="1000">
                <a:latin typeface="Century Gothic"/>
                <a:ea typeface="Century Gothic"/>
                <a:cs typeface="Century Gothic"/>
                <a:sym typeface="Century Gothic"/>
              </a:rPr>
              <a:t>1 personne référente par parc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Char char="●"/>
            </a:pPr>
            <a:r>
              <a:rPr lang="fr-FR" sz="1000">
                <a:latin typeface="Century Gothic"/>
                <a:ea typeface="Century Gothic"/>
                <a:cs typeface="Century Gothic"/>
                <a:sym typeface="Century Gothic"/>
              </a:rPr>
              <a:t>réseaux locaux de l’accompagnement des entrepreneurs: France Active, Initiative, CAE, incubateurs…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Char char="●"/>
            </a:pPr>
            <a:r>
              <a:rPr lang="fr-FR" sz="1000">
                <a:latin typeface="Century Gothic"/>
                <a:ea typeface="Century Gothic"/>
                <a:cs typeface="Century Gothic"/>
                <a:sym typeface="Century Gothic"/>
              </a:rPr>
              <a:t>acteurs de la revitalisation des centres-bourgs et du développement local : CAUE, structures de développement local, associations, PETR…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Char char="●"/>
            </a:pPr>
            <a:r>
              <a:rPr lang="fr-FR" sz="1000">
                <a:latin typeface="Century Gothic"/>
                <a:ea typeface="Century Gothic"/>
                <a:cs typeface="Century Gothic"/>
                <a:sym typeface="Century Gothic"/>
              </a:rPr>
              <a:t>élus de communes “cibles” : petites villes, communautés de communes, villages “à projet”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Char char="●"/>
            </a:pPr>
            <a:r>
              <a:rPr lang="fr-FR" sz="1000">
                <a:latin typeface="Century Gothic"/>
                <a:ea typeface="Century Gothic"/>
                <a:cs typeface="Century Gothic"/>
                <a:sym typeface="Century Gothic"/>
              </a:rPr>
              <a:t>porteurs de projets de l’économie de proximité et de l’économie sociale et solidaire (projets “ancrés”, projets nouvellement installés et projets en recherche d’installation) </a:t>
            </a:r>
            <a:endParaRPr/>
          </a:p>
        </p:txBody>
      </p:sp>
      <p:sp>
        <p:nvSpPr>
          <p:cNvPr id="258" name="Google Shape;258;ga25cf37295_1_1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40074b7a7_0_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540074b7a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g540074b7a7_0_9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a812a76f2_0_125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0" name="Google Shape;90;gba812a76f2_0_12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1" name="Google Shape;91;gba812a76f2_0_12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a812a76f2_0_129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4" name="Google Shape;94;gba812a76f2_0_12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a812a76f2_0_13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gba812a76f2_0_13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gba812a76f2_0_13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a812a76f2_0_13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gba812a76f2_0_136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2" name="Google Shape;102;gba812a76f2_0_136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3" name="Google Shape;103;gba812a76f2_0_13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a812a76f2_0_14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gba812a76f2_0_14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a812a76f2_0_144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" name="Google Shape;109;gba812a76f2_0_144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0" name="Google Shape;110;gba812a76f2_0_14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a812a76f2_0_14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3" name="Google Shape;113;gba812a76f2_0_14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a812a76f2_0_15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ba812a76f2_0_151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" name="Google Shape;117;gba812a76f2_0_151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8" name="Google Shape;118;gba812a76f2_0_151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gba812a76f2_0_15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a812a76f2_0_157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2" name="Google Shape;122;gba812a76f2_0_15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a812a76f2_0_160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gba812a76f2_0_160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6" name="Google Shape;126;gba812a76f2_0_16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a812a76f2_0_16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a812a76f2_0_166"/>
          <p:cNvSpPr txBox="1"/>
          <p:nvPr>
            <p:ph type="title"/>
          </p:nvPr>
        </p:nvSpPr>
        <p:spPr>
          <a:xfrm>
            <a:off x="3327753" y="880542"/>
            <a:ext cx="14634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>
                <a:solidFill>
                  <a:srgbClr val="287B9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gba812a76f2_0_166"/>
          <p:cNvSpPr txBox="1"/>
          <p:nvPr>
            <p:ph idx="1" type="body"/>
          </p:nvPr>
        </p:nvSpPr>
        <p:spPr>
          <a:xfrm>
            <a:off x="876866" y="3166783"/>
            <a:ext cx="7390200" cy="20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gba812a76f2_0_166"/>
          <p:cNvSpPr txBox="1"/>
          <p:nvPr>
            <p:ph idx="11" type="ftr"/>
          </p:nvPr>
        </p:nvSpPr>
        <p:spPr>
          <a:xfrm>
            <a:off x="3108960" y="6377940"/>
            <a:ext cx="2925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3" name="Google Shape;133;gba812a76f2_0_166"/>
          <p:cNvSpPr txBox="1"/>
          <p:nvPr>
            <p:ph idx="10" type="dt"/>
          </p:nvPr>
        </p:nvSpPr>
        <p:spPr>
          <a:xfrm>
            <a:off x="457200" y="6377940"/>
            <a:ext cx="2103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4" name="Google Shape;134;gba812a76f2_0_166"/>
          <p:cNvSpPr txBox="1"/>
          <p:nvPr>
            <p:ph idx="12" type="sldNum"/>
          </p:nvPr>
        </p:nvSpPr>
        <p:spPr>
          <a:xfrm>
            <a:off x="8879345" y="6604507"/>
            <a:ext cx="117300" cy="1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87B9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87B9A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87B9A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87B9A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87B9A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87B9A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87B9A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87B9A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87B9A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a812a76f2_0_1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gba812a76f2_0_12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Google Shape;87;gba812a76f2_0_1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4.png"/><Relationship Id="rId11" Type="http://schemas.openxmlformats.org/officeDocument/2006/relationships/image" Target="../media/image15.png"/><Relationship Id="rId10" Type="http://schemas.openxmlformats.org/officeDocument/2006/relationships/image" Target="../media/image5.png"/><Relationship Id="rId13" Type="http://schemas.openxmlformats.org/officeDocument/2006/relationships/image" Target="../media/image10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18.png"/><Relationship Id="rId15" Type="http://schemas.openxmlformats.org/officeDocument/2006/relationships/image" Target="../media/image2.png"/><Relationship Id="rId14" Type="http://schemas.openxmlformats.org/officeDocument/2006/relationships/image" Target="../media/image6.png"/><Relationship Id="rId17" Type="http://schemas.openxmlformats.org/officeDocument/2006/relationships/image" Target="../media/image14.png"/><Relationship Id="rId16" Type="http://schemas.openxmlformats.org/officeDocument/2006/relationships/image" Target="../media/image16.png"/><Relationship Id="rId5" Type="http://schemas.openxmlformats.org/officeDocument/2006/relationships/image" Target="../media/image9.png"/><Relationship Id="rId19" Type="http://schemas.openxmlformats.org/officeDocument/2006/relationships/image" Target="../media/image11.png"/><Relationship Id="rId6" Type="http://schemas.openxmlformats.org/officeDocument/2006/relationships/image" Target="../media/image23.png"/><Relationship Id="rId18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.jpg"/><Relationship Id="rId5" Type="http://schemas.openxmlformats.org/officeDocument/2006/relationships/image" Target="../media/image21.png"/><Relationship Id="rId6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1.png"/><Relationship Id="rId5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jpg"/><Relationship Id="rId4" Type="http://schemas.openxmlformats.org/officeDocument/2006/relationships/image" Target="../media/image34.png"/><Relationship Id="rId5" Type="http://schemas.openxmlformats.org/officeDocument/2006/relationships/image" Target="../media/image1.jpg"/><Relationship Id="rId6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jpg"/><Relationship Id="rId4" Type="http://schemas.openxmlformats.org/officeDocument/2006/relationships/image" Target="../media/image1.jpg"/><Relationship Id="rId9" Type="http://schemas.openxmlformats.org/officeDocument/2006/relationships/image" Target="../media/image26.png"/><Relationship Id="rId5" Type="http://schemas.openxmlformats.org/officeDocument/2006/relationships/image" Target="../media/image21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21.png"/><Relationship Id="rId5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21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Relationship Id="rId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gba812a76f2_0_0"/>
          <p:cNvGrpSpPr/>
          <p:nvPr/>
        </p:nvGrpSpPr>
        <p:grpSpPr>
          <a:xfrm>
            <a:off x="0" y="11"/>
            <a:ext cx="9142949" cy="6855792"/>
            <a:chOff x="0" y="12"/>
            <a:chExt cx="10692257" cy="7560423"/>
          </a:xfrm>
        </p:grpSpPr>
        <p:sp>
          <p:nvSpPr>
            <p:cNvPr id="140" name="Google Shape;140;gba812a76f2_0_0"/>
            <p:cNvSpPr/>
            <p:nvPr/>
          </p:nvSpPr>
          <p:spPr>
            <a:xfrm>
              <a:off x="0" y="12"/>
              <a:ext cx="10692130" cy="6768465"/>
            </a:xfrm>
            <a:custGeom>
              <a:rect b="b" l="l" r="r" t="t"/>
              <a:pathLst>
                <a:path extrusionOk="0" h="6768465" w="10692130">
                  <a:moveTo>
                    <a:pt x="10692003" y="0"/>
                  </a:moveTo>
                  <a:lnTo>
                    <a:pt x="0" y="0"/>
                  </a:lnTo>
                  <a:lnTo>
                    <a:pt x="0" y="6767995"/>
                  </a:lnTo>
                  <a:lnTo>
                    <a:pt x="10692003" y="6767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287B9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ba812a76f2_0_0"/>
            <p:cNvSpPr/>
            <p:nvPr/>
          </p:nvSpPr>
          <p:spPr>
            <a:xfrm>
              <a:off x="3311652" y="6743235"/>
              <a:ext cx="7380605" cy="11429"/>
            </a:xfrm>
            <a:custGeom>
              <a:rect b="b" l="l" r="r" t="t"/>
              <a:pathLst>
                <a:path extrusionOk="0" h="11429" w="7380605">
                  <a:moveTo>
                    <a:pt x="7377925" y="0"/>
                  </a:moveTo>
                  <a:lnTo>
                    <a:pt x="2425" y="0"/>
                  </a:lnTo>
                  <a:lnTo>
                    <a:pt x="0" y="2412"/>
                  </a:lnTo>
                  <a:lnTo>
                    <a:pt x="0" y="8394"/>
                  </a:lnTo>
                  <a:lnTo>
                    <a:pt x="2425" y="10820"/>
                  </a:lnTo>
                  <a:lnTo>
                    <a:pt x="7377925" y="10820"/>
                  </a:lnTo>
                  <a:lnTo>
                    <a:pt x="7380338" y="8394"/>
                  </a:lnTo>
                  <a:lnTo>
                    <a:pt x="7380338" y="24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ba812a76f2_0_0"/>
            <p:cNvSpPr/>
            <p:nvPr/>
          </p:nvSpPr>
          <p:spPr>
            <a:xfrm>
              <a:off x="7506665" y="6742501"/>
              <a:ext cx="2460000" cy="8175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ba812a76f2_0_0"/>
            <p:cNvSpPr/>
            <p:nvPr/>
          </p:nvSpPr>
          <p:spPr>
            <a:xfrm>
              <a:off x="3349510" y="5823013"/>
              <a:ext cx="5314315" cy="846454"/>
            </a:xfrm>
            <a:custGeom>
              <a:rect b="b" l="l" r="r" t="t"/>
              <a:pathLst>
                <a:path extrusionOk="0" h="846454" w="5314315">
                  <a:moveTo>
                    <a:pt x="509993" y="645134"/>
                  </a:moveTo>
                  <a:lnTo>
                    <a:pt x="484200" y="606336"/>
                  </a:lnTo>
                  <a:lnTo>
                    <a:pt x="449351" y="577418"/>
                  </a:lnTo>
                  <a:lnTo>
                    <a:pt x="407746" y="557923"/>
                  </a:lnTo>
                  <a:lnTo>
                    <a:pt x="362978" y="550151"/>
                  </a:lnTo>
                  <a:lnTo>
                    <a:pt x="321945" y="554888"/>
                  </a:lnTo>
                  <a:lnTo>
                    <a:pt x="284848" y="570966"/>
                  </a:lnTo>
                  <a:lnTo>
                    <a:pt x="252526" y="597890"/>
                  </a:lnTo>
                  <a:lnTo>
                    <a:pt x="225856" y="635165"/>
                  </a:lnTo>
                  <a:lnTo>
                    <a:pt x="206870" y="631634"/>
                  </a:lnTo>
                  <a:lnTo>
                    <a:pt x="154952" y="647153"/>
                  </a:lnTo>
                  <a:lnTo>
                    <a:pt x="127825" y="694880"/>
                  </a:lnTo>
                  <a:lnTo>
                    <a:pt x="126644" y="715340"/>
                  </a:lnTo>
                  <a:lnTo>
                    <a:pt x="102476" y="711403"/>
                  </a:lnTo>
                  <a:lnTo>
                    <a:pt x="60121" y="716902"/>
                  </a:lnTo>
                  <a:lnTo>
                    <a:pt x="24079" y="742746"/>
                  </a:lnTo>
                  <a:lnTo>
                    <a:pt x="3683" y="781913"/>
                  </a:lnTo>
                  <a:lnTo>
                    <a:pt x="0" y="803109"/>
                  </a:lnTo>
                  <a:lnTo>
                    <a:pt x="2197" y="805738"/>
                  </a:lnTo>
                  <a:lnTo>
                    <a:pt x="8432" y="806018"/>
                  </a:lnTo>
                  <a:lnTo>
                    <a:pt x="10795" y="803897"/>
                  </a:lnTo>
                  <a:lnTo>
                    <a:pt x="11036" y="801065"/>
                  </a:lnTo>
                  <a:lnTo>
                    <a:pt x="13703" y="786599"/>
                  </a:lnTo>
                  <a:lnTo>
                    <a:pt x="31445" y="750900"/>
                  </a:lnTo>
                  <a:lnTo>
                    <a:pt x="65506" y="726478"/>
                  </a:lnTo>
                  <a:lnTo>
                    <a:pt x="85140" y="722299"/>
                  </a:lnTo>
                  <a:lnTo>
                    <a:pt x="107048" y="722731"/>
                  </a:lnTo>
                  <a:lnTo>
                    <a:pt x="132867" y="728243"/>
                  </a:lnTo>
                  <a:lnTo>
                    <a:pt x="134747" y="727862"/>
                  </a:lnTo>
                  <a:lnTo>
                    <a:pt x="137515" y="725525"/>
                  </a:lnTo>
                  <a:lnTo>
                    <a:pt x="138226" y="723734"/>
                  </a:lnTo>
                  <a:lnTo>
                    <a:pt x="138023" y="721944"/>
                  </a:lnTo>
                  <a:lnTo>
                    <a:pt x="137769" y="701725"/>
                  </a:lnTo>
                  <a:lnTo>
                    <a:pt x="161645" y="655662"/>
                  </a:lnTo>
                  <a:lnTo>
                    <a:pt x="209207" y="642708"/>
                  </a:lnTo>
                  <a:lnTo>
                    <a:pt x="226593" y="646811"/>
                  </a:lnTo>
                  <a:lnTo>
                    <a:pt x="229120" y="647750"/>
                  </a:lnTo>
                  <a:lnTo>
                    <a:pt x="231952" y="646658"/>
                  </a:lnTo>
                  <a:lnTo>
                    <a:pt x="258203" y="607809"/>
                  </a:lnTo>
                  <a:lnTo>
                    <a:pt x="288645" y="581469"/>
                  </a:lnTo>
                  <a:lnTo>
                    <a:pt x="323735" y="565708"/>
                  </a:lnTo>
                  <a:lnTo>
                    <a:pt x="362699" y="560971"/>
                  </a:lnTo>
                  <a:lnTo>
                    <a:pt x="404571" y="568223"/>
                  </a:lnTo>
                  <a:lnTo>
                    <a:pt x="443458" y="586397"/>
                  </a:lnTo>
                  <a:lnTo>
                    <a:pt x="476021" y="613359"/>
                  </a:lnTo>
                  <a:lnTo>
                    <a:pt x="498919" y="647014"/>
                  </a:lnTo>
                  <a:lnTo>
                    <a:pt x="500189" y="649719"/>
                  </a:lnTo>
                  <a:lnTo>
                    <a:pt x="503402" y="650900"/>
                  </a:lnTo>
                  <a:lnTo>
                    <a:pt x="508825" y="648360"/>
                  </a:lnTo>
                  <a:lnTo>
                    <a:pt x="509993" y="645134"/>
                  </a:lnTo>
                  <a:close/>
                </a:path>
                <a:path extrusionOk="0" h="846454" w="5314315">
                  <a:moveTo>
                    <a:pt x="907757" y="467283"/>
                  </a:moveTo>
                  <a:lnTo>
                    <a:pt x="887133" y="425450"/>
                  </a:lnTo>
                  <a:lnTo>
                    <a:pt x="856399" y="394182"/>
                  </a:lnTo>
                  <a:lnTo>
                    <a:pt x="816559" y="372084"/>
                  </a:lnTo>
                  <a:lnTo>
                    <a:pt x="769543" y="360603"/>
                  </a:lnTo>
                  <a:lnTo>
                    <a:pt x="723011" y="361073"/>
                  </a:lnTo>
                  <a:lnTo>
                    <a:pt x="673696" y="374243"/>
                  </a:lnTo>
                  <a:lnTo>
                    <a:pt x="626262" y="402780"/>
                  </a:lnTo>
                  <a:lnTo>
                    <a:pt x="585444" y="449338"/>
                  </a:lnTo>
                  <a:lnTo>
                    <a:pt x="565861" y="435178"/>
                  </a:lnTo>
                  <a:lnTo>
                    <a:pt x="544855" y="427202"/>
                  </a:lnTo>
                  <a:lnTo>
                    <a:pt x="523240" y="425627"/>
                  </a:lnTo>
                  <a:lnTo>
                    <a:pt x="501865" y="430669"/>
                  </a:lnTo>
                  <a:lnTo>
                    <a:pt x="484187" y="440817"/>
                  </a:lnTo>
                  <a:lnTo>
                    <a:pt x="470687" y="454952"/>
                  </a:lnTo>
                  <a:lnTo>
                    <a:pt x="462051" y="472059"/>
                  </a:lnTo>
                  <a:lnTo>
                    <a:pt x="459028" y="491134"/>
                  </a:lnTo>
                  <a:lnTo>
                    <a:pt x="459028" y="494118"/>
                  </a:lnTo>
                  <a:lnTo>
                    <a:pt x="461441" y="496544"/>
                  </a:lnTo>
                  <a:lnTo>
                    <a:pt x="467436" y="496544"/>
                  </a:lnTo>
                  <a:lnTo>
                    <a:pt x="469849" y="494118"/>
                  </a:lnTo>
                  <a:lnTo>
                    <a:pt x="469849" y="491134"/>
                  </a:lnTo>
                  <a:lnTo>
                    <a:pt x="472401" y="475272"/>
                  </a:lnTo>
                  <a:lnTo>
                    <a:pt x="479653" y="461022"/>
                  </a:lnTo>
                  <a:lnTo>
                    <a:pt x="491020" y="449211"/>
                  </a:lnTo>
                  <a:lnTo>
                    <a:pt x="505891" y="440702"/>
                  </a:lnTo>
                  <a:lnTo>
                    <a:pt x="525538" y="436359"/>
                  </a:lnTo>
                  <a:lnTo>
                    <a:pt x="545452" y="438569"/>
                  </a:lnTo>
                  <a:lnTo>
                    <a:pt x="564756" y="447090"/>
                  </a:lnTo>
                  <a:lnTo>
                    <a:pt x="582587" y="461695"/>
                  </a:lnTo>
                  <a:lnTo>
                    <a:pt x="583742" y="462915"/>
                  </a:lnTo>
                  <a:lnTo>
                    <a:pt x="585368" y="463486"/>
                  </a:lnTo>
                  <a:lnTo>
                    <a:pt x="588784" y="463143"/>
                  </a:lnTo>
                  <a:lnTo>
                    <a:pt x="590283" y="462165"/>
                  </a:lnTo>
                  <a:lnTo>
                    <a:pt x="591146" y="460717"/>
                  </a:lnTo>
                  <a:lnTo>
                    <a:pt x="629881" y="413943"/>
                  </a:lnTo>
                  <a:lnTo>
                    <a:pt x="675525" y="385254"/>
                  </a:lnTo>
                  <a:lnTo>
                    <a:pt x="723265" y="371957"/>
                  </a:lnTo>
                  <a:lnTo>
                    <a:pt x="768324" y="371348"/>
                  </a:lnTo>
                  <a:lnTo>
                    <a:pt x="812304" y="382041"/>
                  </a:lnTo>
                  <a:lnTo>
                    <a:pt x="849528" y="402564"/>
                  </a:lnTo>
                  <a:lnTo>
                    <a:pt x="878205" y="431584"/>
                  </a:lnTo>
                  <a:lnTo>
                    <a:pt x="896543" y="467741"/>
                  </a:lnTo>
                  <a:lnTo>
                    <a:pt x="897445" y="470573"/>
                  </a:lnTo>
                  <a:lnTo>
                    <a:pt x="900468" y="472135"/>
                  </a:lnTo>
                  <a:lnTo>
                    <a:pt x="906195" y="470344"/>
                  </a:lnTo>
                  <a:lnTo>
                    <a:pt x="907757" y="467283"/>
                  </a:lnTo>
                  <a:close/>
                </a:path>
                <a:path extrusionOk="0" h="846454" w="5314315">
                  <a:moveTo>
                    <a:pt x="1391170" y="215734"/>
                  </a:moveTo>
                  <a:lnTo>
                    <a:pt x="1388757" y="213321"/>
                  </a:lnTo>
                  <a:lnTo>
                    <a:pt x="1114729" y="213321"/>
                  </a:lnTo>
                  <a:lnTo>
                    <a:pt x="1112316" y="215734"/>
                  </a:lnTo>
                  <a:lnTo>
                    <a:pt x="1112316" y="221716"/>
                  </a:lnTo>
                  <a:lnTo>
                    <a:pt x="1114729" y="224142"/>
                  </a:lnTo>
                  <a:lnTo>
                    <a:pt x="1388757" y="224142"/>
                  </a:lnTo>
                  <a:lnTo>
                    <a:pt x="1391170" y="221716"/>
                  </a:lnTo>
                  <a:lnTo>
                    <a:pt x="1391170" y="215734"/>
                  </a:lnTo>
                  <a:close/>
                </a:path>
                <a:path extrusionOk="0" h="846454" w="5314315">
                  <a:moveTo>
                    <a:pt x="1423974" y="281368"/>
                  </a:moveTo>
                  <a:lnTo>
                    <a:pt x="1421561" y="278942"/>
                  </a:lnTo>
                  <a:lnTo>
                    <a:pt x="1347203" y="278942"/>
                  </a:lnTo>
                  <a:lnTo>
                    <a:pt x="1344790" y="281368"/>
                  </a:lnTo>
                  <a:lnTo>
                    <a:pt x="1344790" y="287350"/>
                  </a:lnTo>
                  <a:lnTo>
                    <a:pt x="1347203" y="289775"/>
                  </a:lnTo>
                  <a:lnTo>
                    <a:pt x="1421561" y="289775"/>
                  </a:lnTo>
                  <a:lnTo>
                    <a:pt x="1423974" y="287350"/>
                  </a:lnTo>
                  <a:lnTo>
                    <a:pt x="1423974" y="281368"/>
                  </a:lnTo>
                  <a:close/>
                </a:path>
                <a:path extrusionOk="0" h="846454" w="5314315">
                  <a:moveTo>
                    <a:pt x="1533982" y="797991"/>
                  </a:moveTo>
                  <a:lnTo>
                    <a:pt x="1519986" y="748322"/>
                  </a:lnTo>
                  <a:lnTo>
                    <a:pt x="1482483" y="704519"/>
                  </a:lnTo>
                  <a:lnTo>
                    <a:pt x="1434934" y="686828"/>
                  </a:lnTo>
                  <a:lnTo>
                    <a:pt x="1407261" y="686371"/>
                  </a:lnTo>
                  <a:lnTo>
                    <a:pt x="1377086" y="691527"/>
                  </a:lnTo>
                  <a:lnTo>
                    <a:pt x="1376019" y="665848"/>
                  </a:lnTo>
                  <a:lnTo>
                    <a:pt x="1358607" y="622833"/>
                  </a:lnTo>
                  <a:lnTo>
                    <a:pt x="1323136" y="594817"/>
                  </a:lnTo>
                  <a:lnTo>
                    <a:pt x="1278394" y="587514"/>
                  </a:lnTo>
                  <a:lnTo>
                    <a:pt x="1254950" y="592086"/>
                  </a:lnTo>
                  <a:lnTo>
                    <a:pt x="1222121" y="545846"/>
                  </a:lnTo>
                  <a:lnTo>
                    <a:pt x="1182344" y="512470"/>
                  </a:lnTo>
                  <a:lnTo>
                    <a:pt x="1136561" y="492506"/>
                  </a:lnTo>
                  <a:lnTo>
                    <a:pt x="1085735" y="486537"/>
                  </a:lnTo>
                  <a:lnTo>
                    <a:pt x="1032662" y="495477"/>
                  </a:lnTo>
                  <a:lnTo>
                    <a:pt x="983056" y="517842"/>
                  </a:lnTo>
                  <a:lnTo>
                    <a:pt x="940841" y="551141"/>
                  </a:lnTo>
                  <a:lnTo>
                    <a:pt x="909929" y="592912"/>
                  </a:lnTo>
                  <a:lnTo>
                    <a:pt x="881227" y="571627"/>
                  </a:lnTo>
                  <a:lnTo>
                    <a:pt x="851458" y="562635"/>
                  </a:lnTo>
                  <a:lnTo>
                    <a:pt x="822744" y="563473"/>
                  </a:lnTo>
                  <a:lnTo>
                    <a:pt x="797217" y="571690"/>
                  </a:lnTo>
                  <a:lnTo>
                    <a:pt x="772477" y="588098"/>
                  </a:lnTo>
                  <a:lnTo>
                    <a:pt x="754405" y="609765"/>
                  </a:lnTo>
                  <a:lnTo>
                    <a:pt x="743839" y="635152"/>
                  </a:lnTo>
                  <a:lnTo>
                    <a:pt x="741591" y="662749"/>
                  </a:lnTo>
                  <a:lnTo>
                    <a:pt x="700430" y="652665"/>
                  </a:lnTo>
                  <a:lnTo>
                    <a:pt x="660819" y="651764"/>
                  </a:lnTo>
                  <a:lnTo>
                    <a:pt x="623595" y="659980"/>
                  </a:lnTo>
                  <a:lnTo>
                    <a:pt x="589610" y="677252"/>
                  </a:lnTo>
                  <a:lnTo>
                    <a:pt x="539991" y="732739"/>
                  </a:lnTo>
                  <a:lnTo>
                    <a:pt x="522097" y="805319"/>
                  </a:lnTo>
                  <a:lnTo>
                    <a:pt x="522097" y="808304"/>
                  </a:lnTo>
                  <a:lnTo>
                    <a:pt x="524510" y="810729"/>
                  </a:lnTo>
                  <a:lnTo>
                    <a:pt x="530504" y="810729"/>
                  </a:lnTo>
                  <a:lnTo>
                    <a:pt x="532917" y="808304"/>
                  </a:lnTo>
                  <a:lnTo>
                    <a:pt x="532917" y="805319"/>
                  </a:lnTo>
                  <a:lnTo>
                    <a:pt x="537273" y="770496"/>
                  </a:lnTo>
                  <a:lnTo>
                    <a:pt x="569544" y="709269"/>
                  </a:lnTo>
                  <a:lnTo>
                    <a:pt x="629119" y="669531"/>
                  </a:lnTo>
                  <a:lnTo>
                    <a:pt x="665949" y="662228"/>
                  </a:lnTo>
                  <a:lnTo>
                    <a:pt x="705256" y="664362"/>
                  </a:lnTo>
                  <a:lnTo>
                    <a:pt x="746125" y="676008"/>
                  </a:lnTo>
                  <a:lnTo>
                    <a:pt x="747953" y="676732"/>
                  </a:lnTo>
                  <a:lnTo>
                    <a:pt x="750036" y="676402"/>
                  </a:lnTo>
                  <a:lnTo>
                    <a:pt x="753084" y="673900"/>
                  </a:lnTo>
                  <a:lnTo>
                    <a:pt x="753808" y="671931"/>
                  </a:lnTo>
                  <a:lnTo>
                    <a:pt x="753440" y="669988"/>
                  </a:lnTo>
                  <a:lnTo>
                    <a:pt x="753605" y="640626"/>
                  </a:lnTo>
                  <a:lnTo>
                    <a:pt x="780732" y="595414"/>
                  </a:lnTo>
                  <a:lnTo>
                    <a:pt x="825817" y="573963"/>
                  </a:lnTo>
                  <a:lnTo>
                    <a:pt x="852792" y="573849"/>
                  </a:lnTo>
                  <a:lnTo>
                    <a:pt x="880618" y="583666"/>
                  </a:lnTo>
                  <a:lnTo>
                    <a:pt x="907148" y="605917"/>
                  </a:lnTo>
                  <a:lnTo>
                    <a:pt x="908342" y="607326"/>
                  </a:lnTo>
                  <a:lnTo>
                    <a:pt x="910145" y="608025"/>
                  </a:lnTo>
                  <a:lnTo>
                    <a:pt x="913815" y="607517"/>
                  </a:lnTo>
                  <a:lnTo>
                    <a:pt x="915390" y="606361"/>
                  </a:lnTo>
                  <a:lnTo>
                    <a:pt x="916165" y="604697"/>
                  </a:lnTo>
                  <a:lnTo>
                    <a:pt x="944702" y="562711"/>
                  </a:lnTo>
                  <a:lnTo>
                    <a:pt x="985304" y="529082"/>
                  </a:lnTo>
                  <a:lnTo>
                    <a:pt x="1033792" y="506412"/>
                  </a:lnTo>
                  <a:lnTo>
                    <a:pt x="1086015" y="497357"/>
                  </a:lnTo>
                  <a:lnTo>
                    <a:pt x="1134706" y="503072"/>
                  </a:lnTo>
                  <a:lnTo>
                    <a:pt x="1178496" y="522770"/>
                  </a:lnTo>
                  <a:lnTo>
                    <a:pt x="1216444" y="555713"/>
                  </a:lnTo>
                  <a:lnTo>
                    <a:pt x="1247597" y="601218"/>
                  </a:lnTo>
                  <a:lnTo>
                    <a:pt x="1248854" y="603605"/>
                  </a:lnTo>
                  <a:lnTo>
                    <a:pt x="1251686" y="604685"/>
                  </a:lnTo>
                  <a:lnTo>
                    <a:pt x="1254226" y="603770"/>
                  </a:lnTo>
                  <a:lnTo>
                    <a:pt x="1276057" y="598614"/>
                  </a:lnTo>
                  <a:lnTo>
                    <a:pt x="1297571" y="598830"/>
                  </a:lnTo>
                  <a:lnTo>
                    <a:pt x="1335900" y="614934"/>
                  </a:lnTo>
                  <a:lnTo>
                    <a:pt x="1360982" y="650151"/>
                  </a:lnTo>
                  <a:lnTo>
                    <a:pt x="1365948" y="672820"/>
                  </a:lnTo>
                  <a:lnTo>
                    <a:pt x="1365643" y="698182"/>
                  </a:lnTo>
                  <a:lnTo>
                    <a:pt x="1365440" y="699973"/>
                  </a:lnTo>
                  <a:lnTo>
                    <a:pt x="1366151" y="701763"/>
                  </a:lnTo>
                  <a:lnTo>
                    <a:pt x="1368920" y="704100"/>
                  </a:lnTo>
                  <a:lnTo>
                    <a:pt x="1370799" y="704469"/>
                  </a:lnTo>
                  <a:lnTo>
                    <a:pt x="1402651" y="697725"/>
                  </a:lnTo>
                  <a:lnTo>
                    <a:pt x="1430045" y="697217"/>
                  </a:lnTo>
                  <a:lnTo>
                    <a:pt x="1476362" y="713460"/>
                  </a:lnTo>
                  <a:lnTo>
                    <a:pt x="1511401" y="755700"/>
                  </a:lnTo>
                  <a:lnTo>
                    <a:pt x="1522945" y="795947"/>
                  </a:lnTo>
                  <a:lnTo>
                    <a:pt x="1523199" y="798931"/>
                  </a:lnTo>
                  <a:lnTo>
                    <a:pt x="1525866" y="801001"/>
                  </a:lnTo>
                  <a:lnTo>
                    <a:pt x="1531785" y="800620"/>
                  </a:lnTo>
                  <a:lnTo>
                    <a:pt x="1533982" y="797991"/>
                  </a:lnTo>
                  <a:close/>
                </a:path>
                <a:path extrusionOk="0" h="846454" w="5314315">
                  <a:moveTo>
                    <a:pt x="1552511" y="346138"/>
                  </a:moveTo>
                  <a:lnTo>
                    <a:pt x="1550098" y="343712"/>
                  </a:lnTo>
                  <a:lnTo>
                    <a:pt x="1218653" y="343712"/>
                  </a:lnTo>
                  <a:lnTo>
                    <a:pt x="1216228" y="346138"/>
                  </a:lnTo>
                  <a:lnTo>
                    <a:pt x="1216228" y="352120"/>
                  </a:lnTo>
                  <a:lnTo>
                    <a:pt x="1218653" y="354545"/>
                  </a:lnTo>
                  <a:lnTo>
                    <a:pt x="1550098" y="354545"/>
                  </a:lnTo>
                  <a:lnTo>
                    <a:pt x="1552511" y="352120"/>
                  </a:lnTo>
                  <a:lnTo>
                    <a:pt x="1552511" y="346138"/>
                  </a:lnTo>
                  <a:close/>
                </a:path>
                <a:path extrusionOk="0" h="846454" w="5314315">
                  <a:moveTo>
                    <a:pt x="1715503" y="127190"/>
                  </a:moveTo>
                  <a:lnTo>
                    <a:pt x="1705483" y="77736"/>
                  </a:lnTo>
                  <a:lnTo>
                    <a:pt x="1704682" y="76555"/>
                  </a:lnTo>
                  <a:lnTo>
                    <a:pt x="1704682" y="127190"/>
                  </a:lnTo>
                  <a:lnTo>
                    <a:pt x="1695513" y="172453"/>
                  </a:lnTo>
                  <a:lnTo>
                    <a:pt x="1670558" y="209435"/>
                  </a:lnTo>
                  <a:lnTo>
                    <a:pt x="1633562" y="234403"/>
                  </a:lnTo>
                  <a:lnTo>
                    <a:pt x="1588312" y="243560"/>
                  </a:lnTo>
                  <a:lnTo>
                    <a:pt x="1543050" y="234403"/>
                  </a:lnTo>
                  <a:lnTo>
                    <a:pt x="1506067" y="209435"/>
                  </a:lnTo>
                  <a:lnTo>
                    <a:pt x="1481099" y="172453"/>
                  </a:lnTo>
                  <a:lnTo>
                    <a:pt x="1471942" y="127190"/>
                  </a:lnTo>
                  <a:lnTo>
                    <a:pt x="1481099" y="81940"/>
                  </a:lnTo>
                  <a:lnTo>
                    <a:pt x="1506067" y="44945"/>
                  </a:lnTo>
                  <a:lnTo>
                    <a:pt x="1543050" y="19989"/>
                  </a:lnTo>
                  <a:lnTo>
                    <a:pt x="1588312" y="10820"/>
                  </a:lnTo>
                  <a:lnTo>
                    <a:pt x="1633562" y="19989"/>
                  </a:lnTo>
                  <a:lnTo>
                    <a:pt x="1670558" y="44945"/>
                  </a:lnTo>
                  <a:lnTo>
                    <a:pt x="1695513" y="81940"/>
                  </a:lnTo>
                  <a:lnTo>
                    <a:pt x="1704682" y="127190"/>
                  </a:lnTo>
                  <a:lnTo>
                    <a:pt x="1704682" y="76555"/>
                  </a:lnTo>
                  <a:lnTo>
                    <a:pt x="1678203" y="37299"/>
                  </a:lnTo>
                  <a:lnTo>
                    <a:pt x="1638960" y="10820"/>
                  </a:lnTo>
                  <a:lnTo>
                    <a:pt x="1637766" y="10020"/>
                  </a:lnTo>
                  <a:lnTo>
                    <a:pt x="1588312" y="0"/>
                  </a:lnTo>
                  <a:lnTo>
                    <a:pt x="1538846" y="10020"/>
                  </a:lnTo>
                  <a:lnTo>
                    <a:pt x="1498409" y="37299"/>
                  </a:lnTo>
                  <a:lnTo>
                    <a:pt x="1471129" y="77736"/>
                  </a:lnTo>
                  <a:lnTo>
                    <a:pt x="1461122" y="127190"/>
                  </a:lnTo>
                  <a:lnTo>
                    <a:pt x="1471129" y="176657"/>
                  </a:lnTo>
                  <a:lnTo>
                    <a:pt x="1498409" y="217093"/>
                  </a:lnTo>
                  <a:lnTo>
                    <a:pt x="1538846" y="244373"/>
                  </a:lnTo>
                  <a:lnTo>
                    <a:pt x="1588312" y="254381"/>
                  </a:lnTo>
                  <a:lnTo>
                    <a:pt x="1637766" y="244373"/>
                  </a:lnTo>
                  <a:lnTo>
                    <a:pt x="1638960" y="243560"/>
                  </a:lnTo>
                  <a:lnTo>
                    <a:pt x="1678203" y="217093"/>
                  </a:lnTo>
                  <a:lnTo>
                    <a:pt x="1705483" y="176657"/>
                  </a:lnTo>
                  <a:lnTo>
                    <a:pt x="1715503" y="127190"/>
                  </a:lnTo>
                  <a:close/>
                </a:path>
                <a:path extrusionOk="0" h="846454" w="5314315">
                  <a:moveTo>
                    <a:pt x="1869782" y="16065"/>
                  </a:moveTo>
                  <a:lnTo>
                    <a:pt x="1867369" y="13652"/>
                  </a:lnTo>
                  <a:lnTo>
                    <a:pt x="1754720" y="13652"/>
                  </a:lnTo>
                  <a:lnTo>
                    <a:pt x="1752295" y="16065"/>
                  </a:lnTo>
                  <a:lnTo>
                    <a:pt x="1752295" y="22047"/>
                  </a:lnTo>
                  <a:lnTo>
                    <a:pt x="1754720" y="24472"/>
                  </a:lnTo>
                  <a:lnTo>
                    <a:pt x="1867369" y="24472"/>
                  </a:lnTo>
                  <a:lnTo>
                    <a:pt x="1869782" y="22047"/>
                  </a:lnTo>
                  <a:lnTo>
                    <a:pt x="1869782" y="16065"/>
                  </a:lnTo>
                  <a:close/>
                </a:path>
                <a:path extrusionOk="0" h="846454" w="5314315">
                  <a:moveTo>
                    <a:pt x="1945538" y="285762"/>
                  </a:moveTo>
                  <a:lnTo>
                    <a:pt x="1943125" y="283349"/>
                  </a:lnTo>
                  <a:lnTo>
                    <a:pt x="1748383" y="283349"/>
                  </a:lnTo>
                  <a:lnTo>
                    <a:pt x="1745957" y="285762"/>
                  </a:lnTo>
                  <a:lnTo>
                    <a:pt x="1745957" y="291744"/>
                  </a:lnTo>
                  <a:lnTo>
                    <a:pt x="1748383" y="294170"/>
                  </a:lnTo>
                  <a:lnTo>
                    <a:pt x="1943125" y="294170"/>
                  </a:lnTo>
                  <a:lnTo>
                    <a:pt x="1945538" y="291744"/>
                  </a:lnTo>
                  <a:lnTo>
                    <a:pt x="1945538" y="285762"/>
                  </a:lnTo>
                  <a:close/>
                </a:path>
                <a:path extrusionOk="0" h="846454" w="5314315">
                  <a:moveTo>
                    <a:pt x="2048764" y="126517"/>
                  </a:moveTo>
                  <a:lnTo>
                    <a:pt x="2046351" y="124104"/>
                  </a:lnTo>
                  <a:lnTo>
                    <a:pt x="1839810" y="124104"/>
                  </a:lnTo>
                  <a:lnTo>
                    <a:pt x="1837397" y="126517"/>
                  </a:lnTo>
                  <a:lnTo>
                    <a:pt x="1837397" y="132499"/>
                  </a:lnTo>
                  <a:lnTo>
                    <a:pt x="1839810" y="134924"/>
                  </a:lnTo>
                  <a:lnTo>
                    <a:pt x="2046351" y="134924"/>
                  </a:lnTo>
                  <a:lnTo>
                    <a:pt x="2048764" y="132499"/>
                  </a:lnTo>
                  <a:lnTo>
                    <a:pt x="2048764" y="126517"/>
                  </a:lnTo>
                  <a:close/>
                </a:path>
                <a:path extrusionOk="0" h="846454" w="5314315">
                  <a:moveTo>
                    <a:pt x="2252167" y="206146"/>
                  </a:moveTo>
                  <a:lnTo>
                    <a:pt x="2249754" y="203733"/>
                  </a:lnTo>
                  <a:lnTo>
                    <a:pt x="1804416" y="203733"/>
                  </a:lnTo>
                  <a:lnTo>
                    <a:pt x="1801990" y="206146"/>
                  </a:lnTo>
                  <a:lnTo>
                    <a:pt x="1801990" y="212128"/>
                  </a:lnTo>
                  <a:lnTo>
                    <a:pt x="1804416" y="214553"/>
                  </a:lnTo>
                  <a:lnTo>
                    <a:pt x="2249754" y="214553"/>
                  </a:lnTo>
                  <a:lnTo>
                    <a:pt x="2252167" y="212128"/>
                  </a:lnTo>
                  <a:lnTo>
                    <a:pt x="2252167" y="206146"/>
                  </a:lnTo>
                  <a:close/>
                </a:path>
                <a:path extrusionOk="0" h="846454" w="5314315">
                  <a:moveTo>
                    <a:pt x="3879875" y="280327"/>
                  </a:moveTo>
                  <a:lnTo>
                    <a:pt x="3879697" y="278739"/>
                  </a:lnTo>
                  <a:lnTo>
                    <a:pt x="3763683" y="32270"/>
                  </a:lnTo>
                  <a:lnTo>
                    <a:pt x="3761778" y="31051"/>
                  </a:lnTo>
                  <a:lnTo>
                    <a:pt x="3757587" y="31051"/>
                  </a:lnTo>
                  <a:lnTo>
                    <a:pt x="3755682" y="32258"/>
                  </a:lnTo>
                  <a:lnTo>
                    <a:pt x="3641001" y="275005"/>
                  </a:lnTo>
                  <a:lnTo>
                    <a:pt x="3640480" y="276517"/>
                  </a:lnTo>
                  <a:lnTo>
                    <a:pt x="3640315" y="843000"/>
                  </a:lnTo>
                  <a:lnTo>
                    <a:pt x="3642728" y="845426"/>
                  </a:lnTo>
                  <a:lnTo>
                    <a:pt x="3648710" y="845426"/>
                  </a:lnTo>
                  <a:lnTo>
                    <a:pt x="3651135" y="843000"/>
                  </a:lnTo>
                  <a:lnTo>
                    <a:pt x="3651313" y="278536"/>
                  </a:lnTo>
                  <a:lnTo>
                    <a:pt x="3759670" y="49161"/>
                  </a:lnTo>
                  <a:lnTo>
                    <a:pt x="3869042" y="281533"/>
                  </a:lnTo>
                  <a:lnTo>
                    <a:pt x="3868610" y="842594"/>
                  </a:lnTo>
                  <a:lnTo>
                    <a:pt x="3871036" y="845019"/>
                  </a:lnTo>
                  <a:lnTo>
                    <a:pt x="3877018" y="845019"/>
                  </a:lnTo>
                  <a:lnTo>
                    <a:pt x="3879443" y="842606"/>
                  </a:lnTo>
                  <a:lnTo>
                    <a:pt x="3879875" y="280327"/>
                  </a:lnTo>
                  <a:close/>
                </a:path>
                <a:path extrusionOk="0" h="846454" w="5314315">
                  <a:moveTo>
                    <a:pt x="5159502" y="589737"/>
                  </a:moveTo>
                  <a:lnTo>
                    <a:pt x="5157089" y="587324"/>
                  </a:lnTo>
                  <a:lnTo>
                    <a:pt x="5151094" y="587324"/>
                  </a:lnTo>
                  <a:lnTo>
                    <a:pt x="5148681" y="589737"/>
                  </a:lnTo>
                  <a:lnTo>
                    <a:pt x="5148681" y="681710"/>
                  </a:lnTo>
                  <a:lnTo>
                    <a:pt x="5151094" y="684136"/>
                  </a:lnTo>
                  <a:lnTo>
                    <a:pt x="5157089" y="684136"/>
                  </a:lnTo>
                  <a:lnTo>
                    <a:pt x="5159502" y="681710"/>
                  </a:lnTo>
                  <a:lnTo>
                    <a:pt x="5159502" y="589737"/>
                  </a:lnTo>
                  <a:close/>
                </a:path>
                <a:path extrusionOk="0" h="846454" w="5314315">
                  <a:moveTo>
                    <a:pt x="5159502" y="438670"/>
                  </a:moveTo>
                  <a:lnTo>
                    <a:pt x="5157089" y="436257"/>
                  </a:lnTo>
                  <a:lnTo>
                    <a:pt x="5151094" y="436257"/>
                  </a:lnTo>
                  <a:lnTo>
                    <a:pt x="5148681" y="438670"/>
                  </a:lnTo>
                  <a:lnTo>
                    <a:pt x="5148681" y="530656"/>
                  </a:lnTo>
                  <a:lnTo>
                    <a:pt x="5151094" y="533082"/>
                  </a:lnTo>
                  <a:lnTo>
                    <a:pt x="5157089" y="533082"/>
                  </a:lnTo>
                  <a:lnTo>
                    <a:pt x="5159502" y="530656"/>
                  </a:lnTo>
                  <a:lnTo>
                    <a:pt x="5159502" y="438670"/>
                  </a:lnTo>
                  <a:close/>
                </a:path>
                <a:path extrusionOk="0" h="846454" w="5314315">
                  <a:moveTo>
                    <a:pt x="5159502" y="274281"/>
                  </a:moveTo>
                  <a:lnTo>
                    <a:pt x="5157089" y="271868"/>
                  </a:lnTo>
                  <a:lnTo>
                    <a:pt x="5151094" y="271868"/>
                  </a:lnTo>
                  <a:lnTo>
                    <a:pt x="5148681" y="274281"/>
                  </a:lnTo>
                  <a:lnTo>
                    <a:pt x="5148681" y="366242"/>
                  </a:lnTo>
                  <a:lnTo>
                    <a:pt x="5151094" y="368668"/>
                  </a:lnTo>
                  <a:lnTo>
                    <a:pt x="5157089" y="368668"/>
                  </a:lnTo>
                  <a:lnTo>
                    <a:pt x="5159502" y="366242"/>
                  </a:lnTo>
                  <a:lnTo>
                    <a:pt x="5159502" y="274281"/>
                  </a:lnTo>
                  <a:close/>
                </a:path>
                <a:path extrusionOk="0" h="846454" w="5314315">
                  <a:moveTo>
                    <a:pt x="5159502" y="114211"/>
                  </a:moveTo>
                  <a:lnTo>
                    <a:pt x="5157089" y="111785"/>
                  </a:lnTo>
                  <a:lnTo>
                    <a:pt x="5151094" y="111785"/>
                  </a:lnTo>
                  <a:lnTo>
                    <a:pt x="5148681" y="114211"/>
                  </a:lnTo>
                  <a:lnTo>
                    <a:pt x="5148681" y="221030"/>
                  </a:lnTo>
                  <a:lnTo>
                    <a:pt x="5151094" y="223456"/>
                  </a:lnTo>
                  <a:lnTo>
                    <a:pt x="5157089" y="223456"/>
                  </a:lnTo>
                  <a:lnTo>
                    <a:pt x="5159502" y="221030"/>
                  </a:lnTo>
                  <a:lnTo>
                    <a:pt x="5159502" y="114211"/>
                  </a:lnTo>
                  <a:close/>
                </a:path>
                <a:path extrusionOk="0" h="846454" w="5314315">
                  <a:moveTo>
                    <a:pt x="5231384" y="589737"/>
                  </a:moveTo>
                  <a:lnTo>
                    <a:pt x="5228971" y="587324"/>
                  </a:lnTo>
                  <a:lnTo>
                    <a:pt x="5222976" y="587324"/>
                  </a:lnTo>
                  <a:lnTo>
                    <a:pt x="5220563" y="589737"/>
                  </a:lnTo>
                  <a:lnTo>
                    <a:pt x="5220563" y="681710"/>
                  </a:lnTo>
                  <a:lnTo>
                    <a:pt x="5222976" y="684136"/>
                  </a:lnTo>
                  <a:lnTo>
                    <a:pt x="5228971" y="684136"/>
                  </a:lnTo>
                  <a:lnTo>
                    <a:pt x="5231384" y="681710"/>
                  </a:lnTo>
                  <a:lnTo>
                    <a:pt x="5231384" y="589737"/>
                  </a:lnTo>
                  <a:close/>
                </a:path>
                <a:path extrusionOk="0" h="846454" w="5314315">
                  <a:moveTo>
                    <a:pt x="5231384" y="438670"/>
                  </a:moveTo>
                  <a:lnTo>
                    <a:pt x="5228971" y="436257"/>
                  </a:lnTo>
                  <a:lnTo>
                    <a:pt x="5222976" y="436257"/>
                  </a:lnTo>
                  <a:lnTo>
                    <a:pt x="5220563" y="438670"/>
                  </a:lnTo>
                  <a:lnTo>
                    <a:pt x="5220563" y="530656"/>
                  </a:lnTo>
                  <a:lnTo>
                    <a:pt x="5222976" y="533082"/>
                  </a:lnTo>
                  <a:lnTo>
                    <a:pt x="5228971" y="533082"/>
                  </a:lnTo>
                  <a:lnTo>
                    <a:pt x="5231384" y="530656"/>
                  </a:lnTo>
                  <a:lnTo>
                    <a:pt x="5231384" y="438670"/>
                  </a:lnTo>
                  <a:close/>
                </a:path>
                <a:path extrusionOk="0" h="846454" w="5314315">
                  <a:moveTo>
                    <a:pt x="5231384" y="274281"/>
                  </a:moveTo>
                  <a:lnTo>
                    <a:pt x="5228971" y="271868"/>
                  </a:lnTo>
                  <a:lnTo>
                    <a:pt x="5222976" y="271868"/>
                  </a:lnTo>
                  <a:lnTo>
                    <a:pt x="5220563" y="274281"/>
                  </a:lnTo>
                  <a:lnTo>
                    <a:pt x="5220563" y="366242"/>
                  </a:lnTo>
                  <a:lnTo>
                    <a:pt x="5222976" y="368668"/>
                  </a:lnTo>
                  <a:lnTo>
                    <a:pt x="5228971" y="368668"/>
                  </a:lnTo>
                  <a:lnTo>
                    <a:pt x="5231384" y="366242"/>
                  </a:lnTo>
                  <a:lnTo>
                    <a:pt x="5231384" y="274281"/>
                  </a:lnTo>
                  <a:close/>
                </a:path>
                <a:path extrusionOk="0" h="846454" w="5314315">
                  <a:moveTo>
                    <a:pt x="5232412" y="114211"/>
                  </a:moveTo>
                  <a:lnTo>
                    <a:pt x="5229999" y="111785"/>
                  </a:lnTo>
                  <a:lnTo>
                    <a:pt x="5224005" y="111785"/>
                  </a:lnTo>
                  <a:lnTo>
                    <a:pt x="5221592" y="114211"/>
                  </a:lnTo>
                  <a:lnTo>
                    <a:pt x="5221592" y="221030"/>
                  </a:lnTo>
                  <a:lnTo>
                    <a:pt x="5224005" y="223456"/>
                  </a:lnTo>
                  <a:lnTo>
                    <a:pt x="5229999" y="223456"/>
                  </a:lnTo>
                  <a:lnTo>
                    <a:pt x="5232412" y="221030"/>
                  </a:lnTo>
                  <a:lnTo>
                    <a:pt x="5232412" y="114211"/>
                  </a:lnTo>
                  <a:close/>
                </a:path>
                <a:path extrusionOk="0" h="846454" w="5314315">
                  <a:moveTo>
                    <a:pt x="5314137" y="30467"/>
                  </a:moveTo>
                  <a:lnTo>
                    <a:pt x="5311724" y="28054"/>
                  </a:lnTo>
                  <a:lnTo>
                    <a:pt x="5064849" y="28054"/>
                  </a:lnTo>
                  <a:lnTo>
                    <a:pt x="5062436" y="30467"/>
                  </a:lnTo>
                  <a:lnTo>
                    <a:pt x="5062436" y="843800"/>
                  </a:lnTo>
                  <a:lnTo>
                    <a:pt x="5064849" y="846226"/>
                  </a:lnTo>
                  <a:lnTo>
                    <a:pt x="5070843" y="846226"/>
                  </a:lnTo>
                  <a:lnTo>
                    <a:pt x="5073256" y="843800"/>
                  </a:lnTo>
                  <a:lnTo>
                    <a:pt x="5073256" y="38874"/>
                  </a:lnTo>
                  <a:lnTo>
                    <a:pt x="5303317" y="38874"/>
                  </a:lnTo>
                  <a:lnTo>
                    <a:pt x="5303317" y="841832"/>
                  </a:lnTo>
                  <a:lnTo>
                    <a:pt x="5305742" y="844257"/>
                  </a:lnTo>
                  <a:lnTo>
                    <a:pt x="5311724" y="844257"/>
                  </a:lnTo>
                  <a:lnTo>
                    <a:pt x="5314137" y="841832"/>
                  </a:lnTo>
                  <a:lnTo>
                    <a:pt x="5314137" y="30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ba812a76f2_0_0"/>
            <p:cNvSpPr/>
            <p:nvPr/>
          </p:nvSpPr>
          <p:spPr>
            <a:xfrm>
              <a:off x="7067080" y="6094323"/>
              <a:ext cx="81000" cy="1047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ba812a76f2_0_0"/>
            <p:cNvSpPr/>
            <p:nvPr/>
          </p:nvSpPr>
          <p:spPr>
            <a:xfrm>
              <a:off x="5837478" y="6071323"/>
              <a:ext cx="636904" cy="597534"/>
            </a:xfrm>
            <a:custGeom>
              <a:rect b="b" l="l" r="r" t="t"/>
              <a:pathLst>
                <a:path extrusionOk="0" h="597534" w="636904">
                  <a:moveTo>
                    <a:pt x="636663" y="244309"/>
                  </a:moveTo>
                  <a:lnTo>
                    <a:pt x="635381" y="242354"/>
                  </a:lnTo>
                  <a:lnTo>
                    <a:pt x="361327" y="125069"/>
                  </a:lnTo>
                  <a:lnTo>
                    <a:pt x="359752" y="125082"/>
                  </a:lnTo>
                  <a:lnTo>
                    <a:pt x="148513" y="220586"/>
                  </a:lnTo>
                  <a:lnTo>
                    <a:pt x="148348" y="74180"/>
                  </a:lnTo>
                  <a:lnTo>
                    <a:pt x="142506" y="45326"/>
                  </a:lnTo>
                  <a:lnTo>
                    <a:pt x="126593" y="21755"/>
                  </a:lnTo>
                  <a:lnTo>
                    <a:pt x="103009" y="5842"/>
                  </a:lnTo>
                  <a:lnTo>
                    <a:pt x="74168" y="0"/>
                  </a:lnTo>
                  <a:lnTo>
                    <a:pt x="45326" y="5842"/>
                  </a:lnTo>
                  <a:lnTo>
                    <a:pt x="21742" y="21755"/>
                  </a:lnTo>
                  <a:lnTo>
                    <a:pt x="5829" y="45326"/>
                  </a:lnTo>
                  <a:lnTo>
                    <a:pt x="0" y="74180"/>
                  </a:lnTo>
                  <a:lnTo>
                    <a:pt x="0" y="594398"/>
                  </a:lnTo>
                  <a:lnTo>
                    <a:pt x="2413" y="596823"/>
                  </a:lnTo>
                  <a:lnTo>
                    <a:pt x="8407" y="596823"/>
                  </a:lnTo>
                  <a:lnTo>
                    <a:pt x="10820" y="594398"/>
                  </a:lnTo>
                  <a:lnTo>
                    <a:pt x="10820" y="74180"/>
                  </a:lnTo>
                  <a:lnTo>
                    <a:pt x="15798" y="49542"/>
                  </a:lnTo>
                  <a:lnTo>
                    <a:pt x="29387" y="29413"/>
                  </a:lnTo>
                  <a:lnTo>
                    <a:pt x="49530" y="15824"/>
                  </a:lnTo>
                  <a:lnTo>
                    <a:pt x="74168" y="10833"/>
                  </a:lnTo>
                  <a:lnTo>
                    <a:pt x="98793" y="15824"/>
                  </a:lnTo>
                  <a:lnTo>
                    <a:pt x="118935" y="29413"/>
                  </a:lnTo>
                  <a:lnTo>
                    <a:pt x="132524" y="49555"/>
                  </a:lnTo>
                  <a:lnTo>
                    <a:pt x="137515" y="74193"/>
                  </a:lnTo>
                  <a:lnTo>
                    <a:pt x="137693" y="225475"/>
                  </a:lnTo>
                  <a:lnTo>
                    <a:pt x="97586" y="243611"/>
                  </a:lnTo>
                  <a:lnTo>
                    <a:pt x="96342" y="245541"/>
                  </a:lnTo>
                  <a:lnTo>
                    <a:pt x="96342" y="594664"/>
                  </a:lnTo>
                  <a:lnTo>
                    <a:pt x="98755" y="597090"/>
                  </a:lnTo>
                  <a:lnTo>
                    <a:pt x="104749" y="597090"/>
                  </a:lnTo>
                  <a:lnTo>
                    <a:pt x="107162" y="594664"/>
                  </a:lnTo>
                  <a:lnTo>
                    <a:pt x="107162" y="251155"/>
                  </a:lnTo>
                  <a:lnTo>
                    <a:pt x="360654" y="136550"/>
                  </a:lnTo>
                  <a:lnTo>
                    <a:pt x="625843" y="250050"/>
                  </a:lnTo>
                  <a:lnTo>
                    <a:pt x="625843" y="589940"/>
                  </a:lnTo>
                  <a:lnTo>
                    <a:pt x="628269" y="592366"/>
                  </a:lnTo>
                  <a:lnTo>
                    <a:pt x="634250" y="592366"/>
                  </a:lnTo>
                  <a:lnTo>
                    <a:pt x="636663" y="589940"/>
                  </a:lnTo>
                  <a:lnTo>
                    <a:pt x="636663" y="2443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ba812a76f2_0_0"/>
            <p:cNvSpPr/>
            <p:nvPr/>
          </p:nvSpPr>
          <p:spPr>
            <a:xfrm>
              <a:off x="6091008" y="6532306"/>
              <a:ext cx="230700" cy="1386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ba812a76f2_0_0"/>
            <p:cNvSpPr/>
            <p:nvPr/>
          </p:nvSpPr>
          <p:spPr>
            <a:xfrm>
              <a:off x="4094238" y="6747635"/>
              <a:ext cx="617854" cy="812800"/>
            </a:xfrm>
            <a:custGeom>
              <a:rect b="b" l="l" r="r" t="t"/>
              <a:pathLst>
                <a:path extrusionOk="0" h="812800" w="617854">
                  <a:moveTo>
                    <a:pt x="5257" y="0"/>
                  </a:moveTo>
                  <a:lnTo>
                    <a:pt x="2882" y="1816"/>
                  </a:lnTo>
                  <a:lnTo>
                    <a:pt x="482" y="3606"/>
                  </a:lnTo>
                  <a:lnTo>
                    <a:pt x="0" y="6997"/>
                  </a:lnTo>
                  <a:lnTo>
                    <a:pt x="604059" y="812369"/>
                  </a:lnTo>
                  <a:lnTo>
                    <a:pt x="617588" y="812369"/>
                  </a:lnTo>
                  <a:lnTo>
                    <a:pt x="8661" y="495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ba812a76f2_0_0"/>
            <p:cNvSpPr/>
            <p:nvPr/>
          </p:nvSpPr>
          <p:spPr>
            <a:xfrm>
              <a:off x="4394336" y="7488737"/>
              <a:ext cx="84600" cy="714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ba812a76f2_0_0"/>
            <p:cNvSpPr/>
            <p:nvPr/>
          </p:nvSpPr>
          <p:spPr>
            <a:xfrm>
              <a:off x="4086682" y="7054126"/>
              <a:ext cx="288925" cy="464820"/>
            </a:xfrm>
            <a:custGeom>
              <a:rect b="b" l="l" r="r" t="t"/>
              <a:pathLst>
                <a:path extrusionOk="0" h="464820" w="288925">
                  <a:moveTo>
                    <a:pt x="116713" y="140436"/>
                  </a:moveTo>
                  <a:lnTo>
                    <a:pt x="108115" y="93624"/>
                  </a:lnTo>
                  <a:lnTo>
                    <a:pt x="105930" y="88404"/>
                  </a:lnTo>
                  <a:lnTo>
                    <a:pt x="105930" y="140754"/>
                  </a:lnTo>
                  <a:lnTo>
                    <a:pt x="100126" y="174612"/>
                  </a:lnTo>
                  <a:lnTo>
                    <a:pt x="93014" y="184924"/>
                  </a:lnTo>
                  <a:lnTo>
                    <a:pt x="83134" y="192328"/>
                  </a:lnTo>
                  <a:lnTo>
                    <a:pt x="70510" y="196773"/>
                  </a:lnTo>
                  <a:lnTo>
                    <a:pt x="63842" y="197421"/>
                  </a:lnTo>
                  <a:lnTo>
                    <a:pt x="63842" y="113792"/>
                  </a:lnTo>
                  <a:lnTo>
                    <a:pt x="61429" y="111379"/>
                  </a:lnTo>
                  <a:lnTo>
                    <a:pt x="55435" y="111379"/>
                  </a:lnTo>
                  <a:lnTo>
                    <a:pt x="53022" y="113792"/>
                  </a:lnTo>
                  <a:lnTo>
                    <a:pt x="53022" y="198005"/>
                  </a:lnTo>
                  <a:lnTo>
                    <a:pt x="42735" y="196773"/>
                  </a:lnTo>
                  <a:lnTo>
                    <a:pt x="10833" y="140754"/>
                  </a:lnTo>
                  <a:lnTo>
                    <a:pt x="10807" y="140436"/>
                  </a:lnTo>
                  <a:lnTo>
                    <a:pt x="16002" y="98399"/>
                  </a:lnTo>
                  <a:lnTo>
                    <a:pt x="31521" y="54343"/>
                  </a:lnTo>
                  <a:lnTo>
                    <a:pt x="55841" y="14376"/>
                  </a:lnTo>
                  <a:lnTo>
                    <a:pt x="80645" y="54838"/>
                  </a:lnTo>
                  <a:lnTo>
                    <a:pt x="98386" y="98894"/>
                  </a:lnTo>
                  <a:lnTo>
                    <a:pt x="105930" y="140754"/>
                  </a:lnTo>
                  <a:lnTo>
                    <a:pt x="105930" y="88404"/>
                  </a:lnTo>
                  <a:lnTo>
                    <a:pt x="87947" y="45351"/>
                  </a:lnTo>
                  <a:lnTo>
                    <a:pt x="60223" y="2311"/>
                  </a:lnTo>
                  <a:lnTo>
                    <a:pt x="56070" y="241"/>
                  </a:lnTo>
                  <a:lnTo>
                    <a:pt x="54368" y="0"/>
                  </a:lnTo>
                  <a:lnTo>
                    <a:pt x="23761" y="45351"/>
                  </a:lnTo>
                  <a:lnTo>
                    <a:pt x="5918" y="93738"/>
                  </a:lnTo>
                  <a:lnTo>
                    <a:pt x="0" y="140436"/>
                  </a:lnTo>
                  <a:lnTo>
                    <a:pt x="0" y="140754"/>
                  </a:lnTo>
                  <a:lnTo>
                    <a:pt x="7632" y="179374"/>
                  </a:lnTo>
                  <a:lnTo>
                    <a:pt x="39674" y="207175"/>
                  </a:lnTo>
                  <a:lnTo>
                    <a:pt x="53022" y="208826"/>
                  </a:lnTo>
                  <a:lnTo>
                    <a:pt x="53022" y="273189"/>
                  </a:lnTo>
                  <a:lnTo>
                    <a:pt x="55435" y="275615"/>
                  </a:lnTo>
                  <a:lnTo>
                    <a:pt x="61429" y="275615"/>
                  </a:lnTo>
                  <a:lnTo>
                    <a:pt x="63842" y="273189"/>
                  </a:lnTo>
                  <a:lnTo>
                    <a:pt x="63842" y="208000"/>
                  </a:lnTo>
                  <a:lnTo>
                    <a:pt x="76847" y="206349"/>
                  </a:lnTo>
                  <a:lnTo>
                    <a:pt x="92532" y="199301"/>
                  </a:lnTo>
                  <a:lnTo>
                    <a:pt x="93687" y="198259"/>
                  </a:lnTo>
                  <a:lnTo>
                    <a:pt x="103225" y="189712"/>
                  </a:lnTo>
                  <a:lnTo>
                    <a:pt x="109867" y="179324"/>
                  </a:lnTo>
                  <a:lnTo>
                    <a:pt x="116713" y="140436"/>
                  </a:lnTo>
                  <a:close/>
                </a:path>
                <a:path extrusionOk="0" h="464820" w="288925">
                  <a:moveTo>
                    <a:pt x="288404" y="349300"/>
                  </a:moveTo>
                  <a:lnTo>
                    <a:pt x="286550" y="345973"/>
                  </a:lnTo>
                  <a:lnTo>
                    <a:pt x="284810" y="344919"/>
                  </a:lnTo>
                  <a:lnTo>
                    <a:pt x="282905" y="344868"/>
                  </a:lnTo>
                  <a:lnTo>
                    <a:pt x="280339" y="344830"/>
                  </a:lnTo>
                  <a:lnTo>
                    <a:pt x="273088" y="345668"/>
                  </a:lnTo>
                  <a:lnTo>
                    <a:pt x="273088" y="355942"/>
                  </a:lnTo>
                  <a:lnTo>
                    <a:pt x="255905" y="381152"/>
                  </a:lnTo>
                  <a:lnTo>
                    <a:pt x="237528" y="401472"/>
                  </a:lnTo>
                  <a:lnTo>
                    <a:pt x="220154" y="411340"/>
                  </a:lnTo>
                  <a:lnTo>
                    <a:pt x="205981" y="405180"/>
                  </a:lnTo>
                  <a:lnTo>
                    <a:pt x="201942" y="399694"/>
                  </a:lnTo>
                  <a:lnTo>
                    <a:pt x="201383" y="394258"/>
                  </a:lnTo>
                  <a:lnTo>
                    <a:pt x="204266" y="388518"/>
                  </a:lnTo>
                  <a:lnTo>
                    <a:pt x="214261" y="377177"/>
                  </a:lnTo>
                  <a:lnTo>
                    <a:pt x="230771" y="367220"/>
                  </a:lnTo>
                  <a:lnTo>
                    <a:pt x="251231" y="359778"/>
                  </a:lnTo>
                  <a:lnTo>
                    <a:pt x="273088" y="355942"/>
                  </a:lnTo>
                  <a:lnTo>
                    <a:pt x="273088" y="345668"/>
                  </a:lnTo>
                  <a:lnTo>
                    <a:pt x="255358" y="347687"/>
                  </a:lnTo>
                  <a:lnTo>
                    <a:pt x="230060" y="355663"/>
                  </a:lnTo>
                  <a:lnTo>
                    <a:pt x="208457" y="367944"/>
                  </a:lnTo>
                  <a:lnTo>
                    <a:pt x="197129" y="380796"/>
                  </a:lnTo>
                  <a:lnTo>
                    <a:pt x="197129" y="355625"/>
                  </a:lnTo>
                  <a:lnTo>
                    <a:pt x="222643" y="318147"/>
                  </a:lnTo>
                  <a:lnTo>
                    <a:pt x="218300" y="287261"/>
                  </a:lnTo>
                  <a:lnTo>
                    <a:pt x="211886" y="267957"/>
                  </a:lnTo>
                  <a:lnTo>
                    <a:pt x="211886" y="318147"/>
                  </a:lnTo>
                  <a:lnTo>
                    <a:pt x="211886" y="318795"/>
                  </a:lnTo>
                  <a:lnTo>
                    <a:pt x="207987" y="337159"/>
                  </a:lnTo>
                  <a:lnTo>
                    <a:pt x="204800" y="342671"/>
                  </a:lnTo>
                  <a:lnTo>
                    <a:pt x="199542" y="345351"/>
                  </a:lnTo>
                  <a:lnTo>
                    <a:pt x="197129" y="345351"/>
                  </a:lnTo>
                  <a:lnTo>
                    <a:pt x="197129" y="344144"/>
                  </a:lnTo>
                  <a:lnTo>
                    <a:pt x="194716" y="341718"/>
                  </a:lnTo>
                  <a:lnTo>
                    <a:pt x="188722" y="341718"/>
                  </a:lnTo>
                  <a:lnTo>
                    <a:pt x="186309" y="344144"/>
                  </a:lnTo>
                  <a:lnTo>
                    <a:pt x="186309" y="345351"/>
                  </a:lnTo>
                  <a:lnTo>
                    <a:pt x="183819" y="345351"/>
                  </a:lnTo>
                  <a:lnTo>
                    <a:pt x="178168" y="342468"/>
                  </a:lnTo>
                  <a:lnTo>
                    <a:pt x="174637" y="336550"/>
                  </a:lnTo>
                  <a:lnTo>
                    <a:pt x="170129" y="318795"/>
                  </a:lnTo>
                  <a:lnTo>
                    <a:pt x="171996" y="294894"/>
                  </a:lnTo>
                  <a:lnTo>
                    <a:pt x="178904" y="268071"/>
                  </a:lnTo>
                  <a:lnTo>
                    <a:pt x="189496" y="241541"/>
                  </a:lnTo>
                  <a:lnTo>
                    <a:pt x="200571" y="266877"/>
                  </a:lnTo>
                  <a:lnTo>
                    <a:pt x="208762" y="293827"/>
                  </a:lnTo>
                  <a:lnTo>
                    <a:pt x="211886" y="318147"/>
                  </a:lnTo>
                  <a:lnTo>
                    <a:pt x="211886" y="267957"/>
                  </a:lnTo>
                  <a:lnTo>
                    <a:pt x="194017" y="227152"/>
                  </a:lnTo>
                  <a:lnTo>
                    <a:pt x="191211" y="224243"/>
                  </a:lnTo>
                  <a:lnTo>
                    <a:pt x="189242" y="224447"/>
                  </a:lnTo>
                  <a:lnTo>
                    <a:pt x="187286" y="224472"/>
                  </a:lnTo>
                  <a:lnTo>
                    <a:pt x="162814" y="285724"/>
                  </a:lnTo>
                  <a:lnTo>
                    <a:pt x="159207" y="316890"/>
                  </a:lnTo>
                  <a:lnTo>
                    <a:pt x="165341" y="342099"/>
                  </a:lnTo>
                  <a:lnTo>
                    <a:pt x="170129" y="348183"/>
                  </a:lnTo>
                  <a:lnTo>
                    <a:pt x="176225" y="352590"/>
                  </a:lnTo>
                  <a:lnTo>
                    <a:pt x="183502" y="355269"/>
                  </a:lnTo>
                  <a:lnTo>
                    <a:pt x="186309" y="355574"/>
                  </a:lnTo>
                  <a:lnTo>
                    <a:pt x="186309" y="393268"/>
                  </a:lnTo>
                  <a:lnTo>
                    <a:pt x="180149" y="385483"/>
                  </a:lnTo>
                  <a:lnTo>
                    <a:pt x="180149" y="406844"/>
                  </a:lnTo>
                  <a:lnTo>
                    <a:pt x="170827" y="416204"/>
                  </a:lnTo>
                  <a:lnTo>
                    <a:pt x="166738" y="418198"/>
                  </a:lnTo>
                  <a:lnTo>
                    <a:pt x="162394" y="418198"/>
                  </a:lnTo>
                  <a:lnTo>
                    <a:pt x="148234" y="412470"/>
                  </a:lnTo>
                  <a:lnTo>
                    <a:pt x="134124" y="398310"/>
                  </a:lnTo>
                  <a:lnTo>
                    <a:pt x="121310" y="380339"/>
                  </a:lnTo>
                  <a:lnTo>
                    <a:pt x="111036" y="363118"/>
                  </a:lnTo>
                  <a:lnTo>
                    <a:pt x="132562" y="369112"/>
                  </a:lnTo>
                  <a:lnTo>
                    <a:pt x="169608" y="388734"/>
                  </a:lnTo>
                  <a:lnTo>
                    <a:pt x="180149" y="406844"/>
                  </a:lnTo>
                  <a:lnTo>
                    <a:pt x="180149" y="385483"/>
                  </a:lnTo>
                  <a:lnTo>
                    <a:pt x="145783" y="363118"/>
                  </a:lnTo>
                  <a:lnTo>
                    <a:pt x="101561" y="350799"/>
                  </a:lnTo>
                  <a:lnTo>
                    <a:pt x="99555" y="350672"/>
                  </a:lnTo>
                  <a:lnTo>
                    <a:pt x="97650" y="351548"/>
                  </a:lnTo>
                  <a:lnTo>
                    <a:pt x="95453" y="354876"/>
                  </a:lnTo>
                  <a:lnTo>
                    <a:pt x="95351" y="357009"/>
                  </a:lnTo>
                  <a:lnTo>
                    <a:pt x="96304" y="358762"/>
                  </a:lnTo>
                  <a:lnTo>
                    <a:pt x="110566" y="383552"/>
                  </a:lnTo>
                  <a:lnTo>
                    <a:pt x="126606" y="406158"/>
                  </a:lnTo>
                  <a:lnTo>
                    <a:pt x="144005" y="422643"/>
                  </a:lnTo>
                  <a:lnTo>
                    <a:pt x="162394" y="429018"/>
                  </a:lnTo>
                  <a:lnTo>
                    <a:pt x="169659" y="429018"/>
                  </a:lnTo>
                  <a:lnTo>
                    <a:pt x="176453" y="425894"/>
                  </a:lnTo>
                  <a:lnTo>
                    <a:pt x="182575" y="419735"/>
                  </a:lnTo>
                  <a:lnTo>
                    <a:pt x="183730" y="418198"/>
                  </a:lnTo>
                  <a:lnTo>
                    <a:pt x="186309" y="414794"/>
                  </a:lnTo>
                  <a:lnTo>
                    <a:pt x="186309" y="461886"/>
                  </a:lnTo>
                  <a:lnTo>
                    <a:pt x="188722" y="464312"/>
                  </a:lnTo>
                  <a:lnTo>
                    <a:pt x="194716" y="464312"/>
                  </a:lnTo>
                  <a:lnTo>
                    <a:pt x="197129" y="461886"/>
                  </a:lnTo>
                  <a:lnTo>
                    <a:pt x="197129" y="411365"/>
                  </a:lnTo>
                  <a:lnTo>
                    <a:pt x="197269" y="411607"/>
                  </a:lnTo>
                  <a:lnTo>
                    <a:pt x="202615" y="418846"/>
                  </a:lnTo>
                  <a:lnTo>
                    <a:pt x="209257" y="422516"/>
                  </a:lnTo>
                  <a:lnTo>
                    <a:pt x="217004" y="422516"/>
                  </a:lnTo>
                  <a:lnTo>
                    <a:pt x="258051" y="395592"/>
                  </a:lnTo>
                  <a:lnTo>
                    <a:pt x="285610" y="355942"/>
                  </a:lnTo>
                  <a:lnTo>
                    <a:pt x="287451" y="352983"/>
                  </a:lnTo>
                  <a:lnTo>
                    <a:pt x="288404" y="351332"/>
                  </a:lnTo>
                  <a:lnTo>
                    <a:pt x="288404" y="349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ba812a76f2_0_0"/>
            <p:cNvSpPr/>
            <p:nvPr/>
          </p:nvSpPr>
          <p:spPr>
            <a:xfrm>
              <a:off x="4026492" y="6946022"/>
              <a:ext cx="96600" cy="777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ba812a76f2_0_0"/>
            <p:cNvSpPr/>
            <p:nvPr/>
          </p:nvSpPr>
          <p:spPr>
            <a:xfrm>
              <a:off x="4120527" y="7020522"/>
              <a:ext cx="451485" cy="539750"/>
            </a:xfrm>
            <a:custGeom>
              <a:rect b="b" l="l" r="r" t="t"/>
              <a:pathLst>
                <a:path extrusionOk="0" h="539750" w="451485">
                  <a:moveTo>
                    <a:pt x="10820" y="477520"/>
                  </a:moveTo>
                  <a:lnTo>
                    <a:pt x="8407" y="475107"/>
                  </a:lnTo>
                  <a:lnTo>
                    <a:pt x="2413" y="475107"/>
                  </a:lnTo>
                  <a:lnTo>
                    <a:pt x="0" y="477520"/>
                  </a:lnTo>
                  <a:lnTo>
                    <a:pt x="0" y="499618"/>
                  </a:lnTo>
                  <a:lnTo>
                    <a:pt x="2413" y="502043"/>
                  </a:lnTo>
                  <a:lnTo>
                    <a:pt x="8407" y="502043"/>
                  </a:lnTo>
                  <a:lnTo>
                    <a:pt x="10820" y="499618"/>
                  </a:lnTo>
                  <a:lnTo>
                    <a:pt x="10820" y="477520"/>
                  </a:lnTo>
                  <a:close/>
                </a:path>
                <a:path extrusionOk="0" h="539750" w="451485">
                  <a:moveTo>
                    <a:pt x="103797" y="2413"/>
                  </a:moveTo>
                  <a:lnTo>
                    <a:pt x="101384" y="0"/>
                  </a:lnTo>
                  <a:lnTo>
                    <a:pt x="95389" y="0"/>
                  </a:lnTo>
                  <a:lnTo>
                    <a:pt x="92976" y="2413"/>
                  </a:lnTo>
                  <a:lnTo>
                    <a:pt x="92976" y="24511"/>
                  </a:lnTo>
                  <a:lnTo>
                    <a:pt x="95389" y="26936"/>
                  </a:lnTo>
                  <a:lnTo>
                    <a:pt x="101384" y="26936"/>
                  </a:lnTo>
                  <a:lnTo>
                    <a:pt x="103797" y="24511"/>
                  </a:lnTo>
                  <a:lnTo>
                    <a:pt x="103797" y="2413"/>
                  </a:lnTo>
                  <a:close/>
                </a:path>
                <a:path extrusionOk="0" h="539750" w="451485">
                  <a:moveTo>
                    <a:pt x="140335" y="118795"/>
                  </a:moveTo>
                  <a:lnTo>
                    <a:pt x="137922" y="116382"/>
                  </a:lnTo>
                  <a:lnTo>
                    <a:pt x="131927" y="116382"/>
                  </a:lnTo>
                  <a:lnTo>
                    <a:pt x="129514" y="118795"/>
                  </a:lnTo>
                  <a:lnTo>
                    <a:pt x="129514" y="140893"/>
                  </a:lnTo>
                  <a:lnTo>
                    <a:pt x="131927" y="143319"/>
                  </a:lnTo>
                  <a:lnTo>
                    <a:pt x="137922" y="143319"/>
                  </a:lnTo>
                  <a:lnTo>
                    <a:pt x="140335" y="140893"/>
                  </a:lnTo>
                  <a:lnTo>
                    <a:pt x="140335" y="118795"/>
                  </a:lnTo>
                  <a:close/>
                </a:path>
                <a:path extrusionOk="0" h="539750" w="451485">
                  <a:moveTo>
                    <a:pt x="261708" y="282384"/>
                  </a:moveTo>
                  <a:lnTo>
                    <a:pt x="259295" y="279971"/>
                  </a:lnTo>
                  <a:lnTo>
                    <a:pt x="253301" y="279971"/>
                  </a:lnTo>
                  <a:lnTo>
                    <a:pt x="250888" y="282384"/>
                  </a:lnTo>
                  <a:lnTo>
                    <a:pt x="250888" y="304482"/>
                  </a:lnTo>
                  <a:lnTo>
                    <a:pt x="253301" y="306908"/>
                  </a:lnTo>
                  <a:lnTo>
                    <a:pt x="259295" y="306908"/>
                  </a:lnTo>
                  <a:lnTo>
                    <a:pt x="261708" y="304482"/>
                  </a:lnTo>
                  <a:lnTo>
                    <a:pt x="261708" y="282384"/>
                  </a:lnTo>
                  <a:close/>
                </a:path>
                <a:path extrusionOk="0" h="539750" w="451485">
                  <a:moveTo>
                    <a:pt x="348272" y="373341"/>
                  </a:moveTo>
                  <a:lnTo>
                    <a:pt x="345859" y="370928"/>
                  </a:lnTo>
                  <a:lnTo>
                    <a:pt x="339864" y="370928"/>
                  </a:lnTo>
                  <a:lnTo>
                    <a:pt x="337451" y="373341"/>
                  </a:lnTo>
                  <a:lnTo>
                    <a:pt x="337451" y="395439"/>
                  </a:lnTo>
                  <a:lnTo>
                    <a:pt x="339864" y="397865"/>
                  </a:lnTo>
                  <a:lnTo>
                    <a:pt x="345859" y="397865"/>
                  </a:lnTo>
                  <a:lnTo>
                    <a:pt x="348272" y="395439"/>
                  </a:lnTo>
                  <a:lnTo>
                    <a:pt x="348272" y="373341"/>
                  </a:lnTo>
                  <a:close/>
                </a:path>
                <a:path extrusionOk="0" h="539750" w="451485">
                  <a:moveTo>
                    <a:pt x="450977" y="527405"/>
                  </a:moveTo>
                  <a:lnTo>
                    <a:pt x="448564" y="524992"/>
                  </a:lnTo>
                  <a:lnTo>
                    <a:pt x="442569" y="524992"/>
                  </a:lnTo>
                  <a:lnTo>
                    <a:pt x="440156" y="527405"/>
                  </a:lnTo>
                  <a:lnTo>
                    <a:pt x="440156" y="539483"/>
                  </a:lnTo>
                  <a:lnTo>
                    <a:pt x="450977" y="539483"/>
                  </a:lnTo>
                  <a:lnTo>
                    <a:pt x="450977" y="5274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ba812a76f2_0_0"/>
            <p:cNvSpPr/>
            <p:nvPr/>
          </p:nvSpPr>
          <p:spPr>
            <a:xfrm>
              <a:off x="8749347" y="6352279"/>
              <a:ext cx="230100" cy="3177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ba812a76f2_0_0"/>
            <p:cNvSpPr/>
            <p:nvPr/>
          </p:nvSpPr>
          <p:spPr>
            <a:xfrm>
              <a:off x="5394998" y="6296698"/>
              <a:ext cx="269875" cy="373379"/>
            </a:xfrm>
            <a:custGeom>
              <a:rect b="b" l="l" r="r" t="t"/>
              <a:pathLst>
                <a:path extrusionOk="0" h="373379" w="269875">
                  <a:moveTo>
                    <a:pt x="269659" y="134835"/>
                  </a:moveTo>
                  <a:lnTo>
                    <a:pt x="262763" y="92265"/>
                  </a:lnTo>
                  <a:lnTo>
                    <a:pt x="258838" y="84683"/>
                  </a:lnTo>
                  <a:lnTo>
                    <a:pt x="258838" y="134835"/>
                  </a:lnTo>
                  <a:lnTo>
                    <a:pt x="249072" y="183057"/>
                  </a:lnTo>
                  <a:lnTo>
                    <a:pt x="222478" y="222478"/>
                  </a:lnTo>
                  <a:lnTo>
                    <a:pt x="183057" y="249072"/>
                  </a:lnTo>
                  <a:lnTo>
                    <a:pt x="139280" y="257937"/>
                  </a:lnTo>
                  <a:lnTo>
                    <a:pt x="139280" y="119329"/>
                  </a:lnTo>
                  <a:lnTo>
                    <a:pt x="136867" y="116916"/>
                  </a:lnTo>
                  <a:lnTo>
                    <a:pt x="130873" y="116916"/>
                  </a:lnTo>
                  <a:lnTo>
                    <a:pt x="128460" y="119329"/>
                  </a:lnTo>
                  <a:lnTo>
                    <a:pt x="128460" y="257543"/>
                  </a:lnTo>
                  <a:lnTo>
                    <a:pt x="86601" y="249072"/>
                  </a:lnTo>
                  <a:lnTo>
                    <a:pt x="47180" y="222478"/>
                  </a:lnTo>
                  <a:lnTo>
                    <a:pt x="20574" y="183057"/>
                  </a:lnTo>
                  <a:lnTo>
                    <a:pt x="10820" y="134835"/>
                  </a:lnTo>
                  <a:lnTo>
                    <a:pt x="20574" y="86614"/>
                  </a:lnTo>
                  <a:lnTo>
                    <a:pt x="47180" y="47193"/>
                  </a:lnTo>
                  <a:lnTo>
                    <a:pt x="86601" y="20586"/>
                  </a:lnTo>
                  <a:lnTo>
                    <a:pt x="134835" y="10820"/>
                  </a:lnTo>
                  <a:lnTo>
                    <a:pt x="183057" y="20586"/>
                  </a:lnTo>
                  <a:lnTo>
                    <a:pt x="222478" y="47193"/>
                  </a:lnTo>
                  <a:lnTo>
                    <a:pt x="249072" y="86614"/>
                  </a:lnTo>
                  <a:lnTo>
                    <a:pt x="258838" y="134835"/>
                  </a:lnTo>
                  <a:lnTo>
                    <a:pt x="258838" y="84683"/>
                  </a:lnTo>
                  <a:lnTo>
                    <a:pt x="214401" y="26047"/>
                  </a:lnTo>
                  <a:lnTo>
                    <a:pt x="177406" y="6896"/>
                  </a:lnTo>
                  <a:lnTo>
                    <a:pt x="134835" y="0"/>
                  </a:lnTo>
                  <a:lnTo>
                    <a:pt x="92252" y="6896"/>
                  </a:lnTo>
                  <a:lnTo>
                    <a:pt x="55245" y="26047"/>
                  </a:lnTo>
                  <a:lnTo>
                    <a:pt x="26047" y="55257"/>
                  </a:lnTo>
                  <a:lnTo>
                    <a:pt x="6883" y="92265"/>
                  </a:lnTo>
                  <a:lnTo>
                    <a:pt x="0" y="134835"/>
                  </a:lnTo>
                  <a:lnTo>
                    <a:pt x="6883" y="177406"/>
                  </a:lnTo>
                  <a:lnTo>
                    <a:pt x="26047" y="214401"/>
                  </a:lnTo>
                  <a:lnTo>
                    <a:pt x="55245" y="243611"/>
                  </a:lnTo>
                  <a:lnTo>
                    <a:pt x="92252" y="262763"/>
                  </a:lnTo>
                  <a:lnTo>
                    <a:pt x="128460" y="268617"/>
                  </a:lnTo>
                  <a:lnTo>
                    <a:pt x="128460" y="370751"/>
                  </a:lnTo>
                  <a:lnTo>
                    <a:pt x="130873" y="373176"/>
                  </a:lnTo>
                  <a:lnTo>
                    <a:pt x="136867" y="373176"/>
                  </a:lnTo>
                  <a:lnTo>
                    <a:pt x="139280" y="370751"/>
                  </a:lnTo>
                  <a:lnTo>
                    <a:pt x="139280" y="268935"/>
                  </a:lnTo>
                  <a:lnTo>
                    <a:pt x="177406" y="262763"/>
                  </a:lnTo>
                  <a:lnTo>
                    <a:pt x="185000" y="258826"/>
                  </a:lnTo>
                  <a:lnTo>
                    <a:pt x="214401" y="243611"/>
                  </a:lnTo>
                  <a:lnTo>
                    <a:pt x="243611" y="214401"/>
                  </a:lnTo>
                  <a:lnTo>
                    <a:pt x="262763" y="177406"/>
                  </a:lnTo>
                  <a:lnTo>
                    <a:pt x="269659" y="1348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gba812a76f2_0_0"/>
            <p:cNvSpPr/>
            <p:nvPr/>
          </p:nvSpPr>
          <p:spPr>
            <a:xfrm>
              <a:off x="5451043" y="6445525"/>
              <a:ext cx="127200" cy="774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gba812a76f2_0_0"/>
            <p:cNvSpPr/>
            <p:nvPr/>
          </p:nvSpPr>
          <p:spPr>
            <a:xfrm>
              <a:off x="5068277" y="6352279"/>
              <a:ext cx="230100" cy="3177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gba812a76f2_0_0"/>
            <p:cNvSpPr/>
            <p:nvPr/>
          </p:nvSpPr>
          <p:spPr>
            <a:xfrm>
              <a:off x="6601333" y="6228130"/>
              <a:ext cx="1722120" cy="1332229"/>
            </a:xfrm>
            <a:custGeom>
              <a:rect b="b" l="l" r="r" t="t"/>
              <a:pathLst>
                <a:path extrusionOk="0" h="1332229" w="1722120">
                  <a:moveTo>
                    <a:pt x="137528" y="523544"/>
                  </a:moveTo>
                  <a:lnTo>
                    <a:pt x="135509" y="520776"/>
                  </a:lnTo>
                  <a:lnTo>
                    <a:pt x="132549" y="520306"/>
                  </a:lnTo>
                  <a:lnTo>
                    <a:pt x="129616" y="519887"/>
                  </a:lnTo>
                  <a:lnTo>
                    <a:pt x="126822" y="521855"/>
                  </a:lnTo>
                  <a:lnTo>
                    <a:pt x="0" y="1331874"/>
                  </a:lnTo>
                  <a:lnTo>
                    <a:pt x="10960" y="1331874"/>
                  </a:lnTo>
                  <a:lnTo>
                    <a:pt x="137528" y="523544"/>
                  </a:lnTo>
                  <a:close/>
                </a:path>
                <a:path extrusionOk="0" h="1332229" w="1722120">
                  <a:moveTo>
                    <a:pt x="292303" y="519061"/>
                  </a:moveTo>
                  <a:lnTo>
                    <a:pt x="289890" y="516636"/>
                  </a:lnTo>
                  <a:lnTo>
                    <a:pt x="283895" y="516636"/>
                  </a:lnTo>
                  <a:lnTo>
                    <a:pt x="281482" y="519061"/>
                  </a:lnTo>
                  <a:lnTo>
                    <a:pt x="281482" y="594575"/>
                  </a:lnTo>
                  <a:lnTo>
                    <a:pt x="283895" y="597001"/>
                  </a:lnTo>
                  <a:lnTo>
                    <a:pt x="289890" y="597001"/>
                  </a:lnTo>
                  <a:lnTo>
                    <a:pt x="292303" y="594575"/>
                  </a:lnTo>
                  <a:lnTo>
                    <a:pt x="292303" y="519061"/>
                  </a:lnTo>
                  <a:close/>
                </a:path>
                <a:path extrusionOk="0" h="1332229" w="1722120">
                  <a:moveTo>
                    <a:pt x="505167" y="1331874"/>
                  </a:moveTo>
                  <a:lnTo>
                    <a:pt x="360260" y="521766"/>
                  </a:lnTo>
                  <a:lnTo>
                    <a:pt x="357492" y="519887"/>
                  </a:lnTo>
                  <a:lnTo>
                    <a:pt x="354507" y="520331"/>
                  </a:lnTo>
                  <a:lnTo>
                    <a:pt x="351561" y="520865"/>
                  </a:lnTo>
                  <a:lnTo>
                    <a:pt x="349605" y="523671"/>
                  </a:lnTo>
                  <a:lnTo>
                    <a:pt x="494169" y="1331874"/>
                  </a:lnTo>
                  <a:lnTo>
                    <a:pt x="505167" y="1331874"/>
                  </a:lnTo>
                  <a:close/>
                </a:path>
                <a:path extrusionOk="0" h="1332229" w="1722120">
                  <a:moveTo>
                    <a:pt x="1057922" y="90601"/>
                  </a:moveTo>
                  <a:lnTo>
                    <a:pt x="1056792" y="88747"/>
                  </a:lnTo>
                  <a:lnTo>
                    <a:pt x="884453" y="0"/>
                  </a:lnTo>
                  <a:lnTo>
                    <a:pt x="882561" y="25"/>
                  </a:lnTo>
                  <a:lnTo>
                    <a:pt x="717359" y="89839"/>
                  </a:lnTo>
                  <a:lnTo>
                    <a:pt x="716267" y="91655"/>
                  </a:lnTo>
                  <a:lnTo>
                    <a:pt x="716267" y="437692"/>
                  </a:lnTo>
                  <a:lnTo>
                    <a:pt x="718680" y="440118"/>
                  </a:lnTo>
                  <a:lnTo>
                    <a:pt x="724674" y="440118"/>
                  </a:lnTo>
                  <a:lnTo>
                    <a:pt x="727087" y="437692"/>
                  </a:lnTo>
                  <a:lnTo>
                    <a:pt x="727087" y="96862"/>
                  </a:lnTo>
                  <a:lnTo>
                    <a:pt x="883627" y="11760"/>
                  </a:lnTo>
                  <a:lnTo>
                    <a:pt x="1047102" y="95923"/>
                  </a:lnTo>
                  <a:lnTo>
                    <a:pt x="1047102" y="432638"/>
                  </a:lnTo>
                  <a:lnTo>
                    <a:pt x="1049528" y="435063"/>
                  </a:lnTo>
                  <a:lnTo>
                    <a:pt x="1055509" y="435063"/>
                  </a:lnTo>
                  <a:lnTo>
                    <a:pt x="1057922" y="432638"/>
                  </a:lnTo>
                  <a:lnTo>
                    <a:pt x="1057922" y="90601"/>
                  </a:lnTo>
                  <a:close/>
                </a:path>
                <a:path extrusionOk="0" h="1332229" w="1722120">
                  <a:moveTo>
                    <a:pt x="1685810" y="264566"/>
                  </a:moveTo>
                  <a:lnTo>
                    <a:pt x="1683397" y="262153"/>
                  </a:lnTo>
                  <a:lnTo>
                    <a:pt x="1677416" y="262153"/>
                  </a:lnTo>
                  <a:lnTo>
                    <a:pt x="1674990" y="264566"/>
                  </a:lnTo>
                  <a:lnTo>
                    <a:pt x="1674990" y="291858"/>
                  </a:lnTo>
                  <a:lnTo>
                    <a:pt x="1667687" y="299161"/>
                  </a:lnTo>
                  <a:lnTo>
                    <a:pt x="1649717" y="299161"/>
                  </a:lnTo>
                  <a:lnTo>
                    <a:pt x="1642414" y="291858"/>
                  </a:lnTo>
                  <a:lnTo>
                    <a:pt x="1642414" y="265074"/>
                  </a:lnTo>
                  <a:lnTo>
                    <a:pt x="1642325" y="264566"/>
                  </a:lnTo>
                  <a:lnTo>
                    <a:pt x="1639912" y="262153"/>
                  </a:lnTo>
                  <a:lnTo>
                    <a:pt x="1633931" y="262153"/>
                  </a:lnTo>
                  <a:lnTo>
                    <a:pt x="1631505" y="264566"/>
                  </a:lnTo>
                  <a:lnTo>
                    <a:pt x="1631505" y="291858"/>
                  </a:lnTo>
                  <a:lnTo>
                    <a:pt x="1624203" y="299161"/>
                  </a:lnTo>
                  <a:lnTo>
                    <a:pt x="1606232" y="299161"/>
                  </a:lnTo>
                  <a:lnTo>
                    <a:pt x="1598930" y="291858"/>
                  </a:lnTo>
                  <a:lnTo>
                    <a:pt x="1598930" y="265074"/>
                  </a:lnTo>
                  <a:lnTo>
                    <a:pt x="1598853" y="264566"/>
                  </a:lnTo>
                  <a:lnTo>
                    <a:pt x="1596440" y="262153"/>
                  </a:lnTo>
                  <a:lnTo>
                    <a:pt x="1590459" y="262153"/>
                  </a:lnTo>
                  <a:lnTo>
                    <a:pt x="1588033" y="264566"/>
                  </a:lnTo>
                  <a:lnTo>
                    <a:pt x="1588033" y="291858"/>
                  </a:lnTo>
                  <a:lnTo>
                    <a:pt x="1580730" y="299161"/>
                  </a:lnTo>
                  <a:lnTo>
                    <a:pt x="1562760" y="299161"/>
                  </a:lnTo>
                  <a:lnTo>
                    <a:pt x="1555457" y="291858"/>
                  </a:lnTo>
                  <a:lnTo>
                    <a:pt x="1555457" y="265074"/>
                  </a:lnTo>
                  <a:lnTo>
                    <a:pt x="1555381" y="264566"/>
                  </a:lnTo>
                  <a:lnTo>
                    <a:pt x="1552968" y="262153"/>
                  </a:lnTo>
                  <a:lnTo>
                    <a:pt x="1546987" y="262153"/>
                  </a:lnTo>
                  <a:lnTo>
                    <a:pt x="1544561" y="264566"/>
                  </a:lnTo>
                  <a:lnTo>
                    <a:pt x="1544561" y="291858"/>
                  </a:lnTo>
                  <a:lnTo>
                    <a:pt x="1537258" y="299161"/>
                  </a:lnTo>
                  <a:lnTo>
                    <a:pt x="1519288" y="299161"/>
                  </a:lnTo>
                  <a:lnTo>
                    <a:pt x="1511985" y="291858"/>
                  </a:lnTo>
                  <a:lnTo>
                    <a:pt x="1511985" y="265074"/>
                  </a:lnTo>
                  <a:lnTo>
                    <a:pt x="1511896" y="264566"/>
                  </a:lnTo>
                  <a:lnTo>
                    <a:pt x="1509483" y="262153"/>
                  </a:lnTo>
                  <a:lnTo>
                    <a:pt x="1503502" y="262153"/>
                  </a:lnTo>
                  <a:lnTo>
                    <a:pt x="1501076" y="264566"/>
                  </a:lnTo>
                  <a:lnTo>
                    <a:pt x="1501076" y="291858"/>
                  </a:lnTo>
                  <a:lnTo>
                    <a:pt x="1493774" y="299161"/>
                  </a:lnTo>
                  <a:lnTo>
                    <a:pt x="1475803" y="299161"/>
                  </a:lnTo>
                  <a:lnTo>
                    <a:pt x="1468501" y="291858"/>
                  </a:lnTo>
                  <a:lnTo>
                    <a:pt x="1468501" y="265074"/>
                  </a:lnTo>
                  <a:lnTo>
                    <a:pt x="1468424" y="264566"/>
                  </a:lnTo>
                  <a:lnTo>
                    <a:pt x="1466011" y="262153"/>
                  </a:lnTo>
                  <a:lnTo>
                    <a:pt x="1460030" y="262153"/>
                  </a:lnTo>
                  <a:lnTo>
                    <a:pt x="1457604" y="264566"/>
                  </a:lnTo>
                  <a:lnTo>
                    <a:pt x="1457604" y="291858"/>
                  </a:lnTo>
                  <a:lnTo>
                    <a:pt x="1450301" y="299161"/>
                  </a:lnTo>
                  <a:lnTo>
                    <a:pt x="1432331" y="299161"/>
                  </a:lnTo>
                  <a:lnTo>
                    <a:pt x="1425028" y="291858"/>
                  </a:lnTo>
                  <a:lnTo>
                    <a:pt x="1425028" y="265074"/>
                  </a:lnTo>
                  <a:lnTo>
                    <a:pt x="1422603" y="262661"/>
                  </a:lnTo>
                  <a:lnTo>
                    <a:pt x="1416621" y="262661"/>
                  </a:lnTo>
                  <a:lnTo>
                    <a:pt x="1414195" y="265074"/>
                  </a:lnTo>
                  <a:lnTo>
                    <a:pt x="1414195" y="282879"/>
                  </a:lnTo>
                  <a:lnTo>
                    <a:pt x="1416329" y="293433"/>
                  </a:lnTo>
                  <a:lnTo>
                    <a:pt x="1422146" y="302044"/>
                  </a:lnTo>
                  <a:lnTo>
                    <a:pt x="1430756" y="307860"/>
                  </a:lnTo>
                  <a:lnTo>
                    <a:pt x="1441310" y="309994"/>
                  </a:lnTo>
                  <a:lnTo>
                    <a:pt x="1451851" y="307860"/>
                  </a:lnTo>
                  <a:lnTo>
                    <a:pt x="1460461" y="302044"/>
                  </a:lnTo>
                  <a:lnTo>
                    <a:pt x="1463040" y="298234"/>
                  </a:lnTo>
                  <a:lnTo>
                    <a:pt x="1465618" y="302044"/>
                  </a:lnTo>
                  <a:lnTo>
                    <a:pt x="1474228" y="307860"/>
                  </a:lnTo>
                  <a:lnTo>
                    <a:pt x="1484782" y="309994"/>
                  </a:lnTo>
                  <a:lnTo>
                    <a:pt x="1495323" y="307860"/>
                  </a:lnTo>
                  <a:lnTo>
                    <a:pt x="1503934" y="302044"/>
                  </a:lnTo>
                  <a:lnTo>
                    <a:pt x="1506512" y="298221"/>
                  </a:lnTo>
                  <a:lnTo>
                    <a:pt x="1509102" y="302044"/>
                  </a:lnTo>
                  <a:lnTo>
                    <a:pt x="1517713" y="307860"/>
                  </a:lnTo>
                  <a:lnTo>
                    <a:pt x="1528267" y="309994"/>
                  </a:lnTo>
                  <a:lnTo>
                    <a:pt x="1538808" y="307860"/>
                  </a:lnTo>
                  <a:lnTo>
                    <a:pt x="1547418" y="302044"/>
                  </a:lnTo>
                  <a:lnTo>
                    <a:pt x="1549996" y="298234"/>
                  </a:lnTo>
                  <a:lnTo>
                    <a:pt x="1552575" y="302044"/>
                  </a:lnTo>
                  <a:lnTo>
                    <a:pt x="1561185" y="307860"/>
                  </a:lnTo>
                  <a:lnTo>
                    <a:pt x="1571739" y="309994"/>
                  </a:lnTo>
                  <a:lnTo>
                    <a:pt x="1582280" y="307860"/>
                  </a:lnTo>
                  <a:lnTo>
                    <a:pt x="1590890" y="302044"/>
                  </a:lnTo>
                  <a:lnTo>
                    <a:pt x="1593469" y="298234"/>
                  </a:lnTo>
                  <a:lnTo>
                    <a:pt x="1596047" y="302044"/>
                  </a:lnTo>
                  <a:lnTo>
                    <a:pt x="1604657" y="307860"/>
                  </a:lnTo>
                  <a:lnTo>
                    <a:pt x="1615211" y="309994"/>
                  </a:lnTo>
                  <a:lnTo>
                    <a:pt x="1625752" y="307860"/>
                  </a:lnTo>
                  <a:lnTo>
                    <a:pt x="1634363" y="302044"/>
                  </a:lnTo>
                  <a:lnTo>
                    <a:pt x="1636941" y="298221"/>
                  </a:lnTo>
                  <a:lnTo>
                    <a:pt x="1639531" y="302044"/>
                  </a:lnTo>
                  <a:lnTo>
                    <a:pt x="1648142" y="307860"/>
                  </a:lnTo>
                  <a:lnTo>
                    <a:pt x="1658696" y="309994"/>
                  </a:lnTo>
                  <a:lnTo>
                    <a:pt x="1669237" y="307860"/>
                  </a:lnTo>
                  <a:lnTo>
                    <a:pt x="1677847" y="302044"/>
                  </a:lnTo>
                  <a:lnTo>
                    <a:pt x="1683664" y="293433"/>
                  </a:lnTo>
                  <a:lnTo>
                    <a:pt x="1685810" y="282879"/>
                  </a:lnTo>
                  <a:lnTo>
                    <a:pt x="1685810" y="264566"/>
                  </a:lnTo>
                  <a:close/>
                </a:path>
                <a:path extrusionOk="0" h="1332229" w="1722120">
                  <a:moveTo>
                    <a:pt x="1721980" y="90601"/>
                  </a:moveTo>
                  <a:lnTo>
                    <a:pt x="1720850" y="88747"/>
                  </a:lnTo>
                  <a:lnTo>
                    <a:pt x="1548511" y="0"/>
                  </a:lnTo>
                  <a:lnTo>
                    <a:pt x="1546618" y="25"/>
                  </a:lnTo>
                  <a:lnTo>
                    <a:pt x="1381404" y="89839"/>
                  </a:lnTo>
                  <a:lnTo>
                    <a:pt x="1380324" y="91655"/>
                  </a:lnTo>
                  <a:lnTo>
                    <a:pt x="1380324" y="437692"/>
                  </a:lnTo>
                  <a:lnTo>
                    <a:pt x="1382737" y="440118"/>
                  </a:lnTo>
                  <a:lnTo>
                    <a:pt x="1388732" y="440118"/>
                  </a:lnTo>
                  <a:lnTo>
                    <a:pt x="1391145" y="437692"/>
                  </a:lnTo>
                  <a:lnTo>
                    <a:pt x="1391145" y="96862"/>
                  </a:lnTo>
                  <a:lnTo>
                    <a:pt x="1547685" y="11760"/>
                  </a:lnTo>
                  <a:lnTo>
                    <a:pt x="1711159" y="95923"/>
                  </a:lnTo>
                  <a:lnTo>
                    <a:pt x="1711159" y="432638"/>
                  </a:lnTo>
                  <a:lnTo>
                    <a:pt x="1713585" y="435063"/>
                  </a:lnTo>
                  <a:lnTo>
                    <a:pt x="1719567" y="435063"/>
                  </a:lnTo>
                  <a:lnTo>
                    <a:pt x="1721980" y="432638"/>
                  </a:lnTo>
                  <a:lnTo>
                    <a:pt x="1721980" y="906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gba812a76f2_0_0"/>
            <p:cNvSpPr/>
            <p:nvPr/>
          </p:nvSpPr>
          <p:spPr>
            <a:xfrm>
              <a:off x="8187575" y="6587389"/>
              <a:ext cx="71100" cy="78900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gba812a76f2_0_0"/>
            <p:cNvSpPr/>
            <p:nvPr/>
          </p:nvSpPr>
          <p:spPr>
            <a:xfrm>
              <a:off x="6565531" y="6228130"/>
              <a:ext cx="342265" cy="440690"/>
            </a:xfrm>
            <a:custGeom>
              <a:rect b="b" l="l" r="r" t="t"/>
              <a:pathLst>
                <a:path extrusionOk="0" h="440690" w="342265">
                  <a:moveTo>
                    <a:pt x="305485" y="264566"/>
                  </a:moveTo>
                  <a:lnTo>
                    <a:pt x="303072" y="262153"/>
                  </a:lnTo>
                  <a:lnTo>
                    <a:pt x="297091" y="262153"/>
                  </a:lnTo>
                  <a:lnTo>
                    <a:pt x="294665" y="264566"/>
                  </a:lnTo>
                  <a:lnTo>
                    <a:pt x="294665" y="291858"/>
                  </a:lnTo>
                  <a:lnTo>
                    <a:pt x="287350" y="299161"/>
                  </a:lnTo>
                  <a:lnTo>
                    <a:pt x="269392" y="299161"/>
                  </a:lnTo>
                  <a:lnTo>
                    <a:pt x="262089" y="291858"/>
                  </a:lnTo>
                  <a:lnTo>
                    <a:pt x="262089" y="265074"/>
                  </a:lnTo>
                  <a:lnTo>
                    <a:pt x="262001" y="264566"/>
                  </a:lnTo>
                  <a:lnTo>
                    <a:pt x="259588" y="262153"/>
                  </a:lnTo>
                  <a:lnTo>
                    <a:pt x="253606" y="262153"/>
                  </a:lnTo>
                  <a:lnTo>
                    <a:pt x="251180" y="264566"/>
                  </a:lnTo>
                  <a:lnTo>
                    <a:pt x="251180" y="291858"/>
                  </a:lnTo>
                  <a:lnTo>
                    <a:pt x="243865" y="299161"/>
                  </a:lnTo>
                  <a:lnTo>
                    <a:pt x="225907" y="299161"/>
                  </a:lnTo>
                  <a:lnTo>
                    <a:pt x="218605" y="291858"/>
                  </a:lnTo>
                  <a:lnTo>
                    <a:pt x="218605" y="265074"/>
                  </a:lnTo>
                  <a:lnTo>
                    <a:pt x="218528" y="264566"/>
                  </a:lnTo>
                  <a:lnTo>
                    <a:pt x="216115" y="262153"/>
                  </a:lnTo>
                  <a:lnTo>
                    <a:pt x="210134" y="262153"/>
                  </a:lnTo>
                  <a:lnTo>
                    <a:pt x="207708" y="264566"/>
                  </a:lnTo>
                  <a:lnTo>
                    <a:pt x="207708" y="291858"/>
                  </a:lnTo>
                  <a:lnTo>
                    <a:pt x="200393" y="299161"/>
                  </a:lnTo>
                  <a:lnTo>
                    <a:pt x="182435" y="299161"/>
                  </a:lnTo>
                  <a:lnTo>
                    <a:pt x="175133" y="291858"/>
                  </a:lnTo>
                  <a:lnTo>
                    <a:pt x="175133" y="265074"/>
                  </a:lnTo>
                  <a:lnTo>
                    <a:pt x="175056" y="264566"/>
                  </a:lnTo>
                  <a:lnTo>
                    <a:pt x="172643" y="262153"/>
                  </a:lnTo>
                  <a:lnTo>
                    <a:pt x="166662" y="262153"/>
                  </a:lnTo>
                  <a:lnTo>
                    <a:pt x="164236" y="264566"/>
                  </a:lnTo>
                  <a:lnTo>
                    <a:pt x="164236" y="291858"/>
                  </a:lnTo>
                  <a:lnTo>
                    <a:pt x="156921" y="299161"/>
                  </a:lnTo>
                  <a:lnTo>
                    <a:pt x="138963" y="299161"/>
                  </a:lnTo>
                  <a:lnTo>
                    <a:pt x="131660" y="291858"/>
                  </a:lnTo>
                  <a:lnTo>
                    <a:pt x="131660" y="265074"/>
                  </a:lnTo>
                  <a:lnTo>
                    <a:pt x="131584" y="264566"/>
                  </a:lnTo>
                  <a:lnTo>
                    <a:pt x="129171" y="262153"/>
                  </a:lnTo>
                  <a:lnTo>
                    <a:pt x="123190" y="262153"/>
                  </a:lnTo>
                  <a:lnTo>
                    <a:pt x="120764" y="264566"/>
                  </a:lnTo>
                  <a:lnTo>
                    <a:pt x="120764" y="291858"/>
                  </a:lnTo>
                  <a:lnTo>
                    <a:pt x="113449" y="299161"/>
                  </a:lnTo>
                  <a:lnTo>
                    <a:pt x="95491" y="299161"/>
                  </a:lnTo>
                  <a:lnTo>
                    <a:pt x="88188" y="291858"/>
                  </a:lnTo>
                  <a:lnTo>
                    <a:pt x="88188" y="265074"/>
                  </a:lnTo>
                  <a:lnTo>
                    <a:pt x="88099" y="264566"/>
                  </a:lnTo>
                  <a:lnTo>
                    <a:pt x="85686" y="262153"/>
                  </a:lnTo>
                  <a:lnTo>
                    <a:pt x="79705" y="262153"/>
                  </a:lnTo>
                  <a:lnTo>
                    <a:pt x="77279" y="264566"/>
                  </a:lnTo>
                  <a:lnTo>
                    <a:pt x="77279" y="291858"/>
                  </a:lnTo>
                  <a:lnTo>
                    <a:pt x="69964" y="299161"/>
                  </a:lnTo>
                  <a:lnTo>
                    <a:pt x="52006" y="299161"/>
                  </a:lnTo>
                  <a:lnTo>
                    <a:pt x="44704" y="291858"/>
                  </a:lnTo>
                  <a:lnTo>
                    <a:pt x="44704" y="265074"/>
                  </a:lnTo>
                  <a:lnTo>
                    <a:pt x="42278" y="262661"/>
                  </a:lnTo>
                  <a:lnTo>
                    <a:pt x="36296" y="262661"/>
                  </a:lnTo>
                  <a:lnTo>
                    <a:pt x="33870" y="265074"/>
                  </a:lnTo>
                  <a:lnTo>
                    <a:pt x="33870" y="282879"/>
                  </a:lnTo>
                  <a:lnTo>
                    <a:pt x="36004" y="293433"/>
                  </a:lnTo>
                  <a:lnTo>
                    <a:pt x="41821" y="302044"/>
                  </a:lnTo>
                  <a:lnTo>
                    <a:pt x="50431" y="307860"/>
                  </a:lnTo>
                  <a:lnTo>
                    <a:pt x="60985" y="309994"/>
                  </a:lnTo>
                  <a:lnTo>
                    <a:pt x="71526" y="307860"/>
                  </a:lnTo>
                  <a:lnTo>
                    <a:pt x="80149" y="302044"/>
                  </a:lnTo>
                  <a:lnTo>
                    <a:pt x="82727" y="298234"/>
                  </a:lnTo>
                  <a:lnTo>
                    <a:pt x="85305" y="302044"/>
                  </a:lnTo>
                  <a:lnTo>
                    <a:pt x="93916" y="307860"/>
                  </a:lnTo>
                  <a:lnTo>
                    <a:pt x="104470" y="309994"/>
                  </a:lnTo>
                  <a:lnTo>
                    <a:pt x="115011" y="307860"/>
                  </a:lnTo>
                  <a:lnTo>
                    <a:pt x="123634" y="302044"/>
                  </a:lnTo>
                  <a:lnTo>
                    <a:pt x="126199" y="298246"/>
                  </a:lnTo>
                  <a:lnTo>
                    <a:pt x="128778" y="302044"/>
                  </a:lnTo>
                  <a:lnTo>
                    <a:pt x="137388" y="307860"/>
                  </a:lnTo>
                  <a:lnTo>
                    <a:pt x="147942" y="309994"/>
                  </a:lnTo>
                  <a:lnTo>
                    <a:pt x="158483" y="307860"/>
                  </a:lnTo>
                  <a:lnTo>
                    <a:pt x="167106" y="302044"/>
                  </a:lnTo>
                  <a:lnTo>
                    <a:pt x="169672" y="298246"/>
                  </a:lnTo>
                  <a:lnTo>
                    <a:pt x="172250" y="302044"/>
                  </a:lnTo>
                  <a:lnTo>
                    <a:pt x="180860" y="307860"/>
                  </a:lnTo>
                  <a:lnTo>
                    <a:pt x="191414" y="309994"/>
                  </a:lnTo>
                  <a:lnTo>
                    <a:pt x="201955" y="307860"/>
                  </a:lnTo>
                  <a:lnTo>
                    <a:pt x="210578" y="302044"/>
                  </a:lnTo>
                  <a:lnTo>
                    <a:pt x="213144" y="298246"/>
                  </a:lnTo>
                  <a:lnTo>
                    <a:pt x="215722" y="302044"/>
                  </a:lnTo>
                  <a:lnTo>
                    <a:pt x="224332" y="307860"/>
                  </a:lnTo>
                  <a:lnTo>
                    <a:pt x="234886" y="309994"/>
                  </a:lnTo>
                  <a:lnTo>
                    <a:pt x="245427" y="307860"/>
                  </a:lnTo>
                  <a:lnTo>
                    <a:pt x="254050" y="302044"/>
                  </a:lnTo>
                  <a:lnTo>
                    <a:pt x="256628" y="298234"/>
                  </a:lnTo>
                  <a:lnTo>
                    <a:pt x="259207" y="302044"/>
                  </a:lnTo>
                  <a:lnTo>
                    <a:pt x="267817" y="307860"/>
                  </a:lnTo>
                  <a:lnTo>
                    <a:pt x="278371" y="309994"/>
                  </a:lnTo>
                  <a:lnTo>
                    <a:pt x="288912" y="307860"/>
                  </a:lnTo>
                  <a:lnTo>
                    <a:pt x="297535" y="302044"/>
                  </a:lnTo>
                  <a:lnTo>
                    <a:pt x="303352" y="293433"/>
                  </a:lnTo>
                  <a:lnTo>
                    <a:pt x="305485" y="282879"/>
                  </a:lnTo>
                  <a:lnTo>
                    <a:pt x="305485" y="264566"/>
                  </a:lnTo>
                  <a:close/>
                </a:path>
                <a:path extrusionOk="0" h="440690" w="342265">
                  <a:moveTo>
                    <a:pt x="341655" y="90601"/>
                  </a:moveTo>
                  <a:lnTo>
                    <a:pt x="340525" y="88747"/>
                  </a:lnTo>
                  <a:lnTo>
                    <a:pt x="168186" y="0"/>
                  </a:lnTo>
                  <a:lnTo>
                    <a:pt x="166281" y="25"/>
                  </a:lnTo>
                  <a:lnTo>
                    <a:pt x="1079" y="89839"/>
                  </a:lnTo>
                  <a:lnTo>
                    <a:pt x="0" y="91655"/>
                  </a:lnTo>
                  <a:lnTo>
                    <a:pt x="0" y="437692"/>
                  </a:lnTo>
                  <a:lnTo>
                    <a:pt x="2413" y="440118"/>
                  </a:lnTo>
                  <a:lnTo>
                    <a:pt x="8407" y="440118"/>
                  </a:lnTo>
                  <a:lnTo>
                    <a:pt x="10820" y="437692"/>
                  </a:lnTo>
                  <a:lnTo>
                    <a:pt x="10820" y="96862"/>
                  </a:lnTo>
                  <a:lnTo>
                    <a:pt x="167360" y="11760"/>
                  </a:lnTo>
                  <a:lnTo>
                    <a:pt x="330835" y="95923"/>
                  </a:lnTo>
                  <a:lnTo>
                    <a:pt x="330835" y="432638"/>
                  </a:lnTo>
                  <a:lnTo>
                    <a:pt x="333260" y="435063"/>
                  </a:lnTo>
                  <a:lnTo>
                    <a:pt x="339242" y="435063"/>
                  </a:lnTo>
                  <a:lnTo>
                    <a:pt x="341655" y="432638"/>
                  </a:lnTo>
                  <a:lnTo>
                    <a:pt x="341655" y="906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ba812a76f2_0_0"/>
            <p:cNvSpPr/>
            <p:nvPr/>
          </p:nvSpPr>
          <p:spPr>
            <a:xfrm>
              <a:off x="6771449" y="6591694"/>
              <a:ext cx="71100" cy="7470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ba812a76f2_0_0"/>
            <p:cNvSpPr/>
            <p:nvPr/>
          </p:nvSpPr>
          <p:spPr>
            <a:xfrm>
              <a:off x="6375743" y="6150610"/>
              <a:ext cx="253800" cy="91200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ba812a76f2_0_0"/>
            <p:cNvSpPr/>
            <p:nvPr/>
          </p:nvSpPr>
          <p:spPr>
            <a:xfrm>
              <a:off x="6639789" y="6069266"/>
              <a:ext cx="1272540" cy="597534"/>
            </a:xfrm>
            <a:custGeom>
              <a:rect b="b" l="l" r="r" t="t"/>
              <a:pathLst>
                <a:path extrusionOk="0" h="597534" w="1272540">
                  <a:moveTo>
                    <a:pt x="291579" y="117424"/>
                  </a:moveTo>
                  <a:lnTo>
                    <a:pt x="290728" y="114109"/>
                  </a:lnTo>
                  <a:lnTo>
                    <a:pt x="129197" y="18948"/>
                  </a:lnTo>
                  <a:lnTo>
                    <a:pt x="127000" y="18986"/>
                  </a:lnTo>
                  <a:lnTo>
                    <a:pt x="698" y="101752"/>
                  </a:lnTo>
                  <a:lnTo>
                    <a:pt x="0" y="105092"/>
                  </a:lnTo>
                  <a:lnTo>
                    <a:pt x="3276" y="110096"/>
                  </a:lnTo>
                  <a:lnTo>
                    <a:pt x="6629" y="110807"/>
                  </a:lnTo>
                  <a:lnTo>
                    <a:pt x="128397" y="31038"/>
                  </a:lnTo>
                  <a:lnTo>
                    <a:pt x="283514" y="122428"/>
                  </a:lnTo>
                  <a:lnTo>
                    <a:pt x="287248" y="122669"/>
                  </a:lnTo>
                  <a:lnTo>
                    <a:pt x="289052" y="121716"/>
                  </a:lnTo>
                  <a:lnTo>
                    <a:pt x="291579" y="117424"/>
                  </a:lnTo>
                  <a:close/>
                </a:path>
                <a:path extrusionOk="0" h="597534" w="1272540">
                  <a:moveTo>
                    <a:pt x="761492" y="149148"/>
                  </a:moveTo>
                  <a:lnTo>
                    <a:pt x="760641" y="145834"/>
                  </a:lnTo>
                  <a:lnTo>
                    <a:pt x="694817" y="107061"/>
                  </a:lnTo>
                  <a:lnTo>
                    <a:pt x="692594" y="107099"/>
                  </a:lnTo>
                  <a:lnTo>
                    <a:pt x="640600" y="141147"/>
                  </a:lnTo>
                  <a:lnTo>
                    <a:pt x="639902" y="144500"/>
                  </a:lnTo>
                  <a:lnTo>
                    <a:pt x="643178" y="149517"/>
                  </a:lnTo>
                  <a:lnTo>
                    <a:pt x="646557" y="150190"/>
                  </a:lnTo>
                  <a:lnTo>
                    <a:pt x="693978" y="119138"/>
                  </a:lnTo>
                  <a:lnTo>
                    <a:pt x="753427" y="154152"/>
                  </a:lnTo>
                  <a:lnTo>
                    <a:pt x="757161" y="154393"/>
                  </a:lnTo>
                  <a:lnTo>
                    <a:pt x="758964" y="153441"/>
                  </a:lnTo>
                  <a:lnTo>
                    <a:pt x="761492" y="149148"/>
                  </a:lnTo>
                  <a:close/>
                </a:path>
                <a:path extrusionOk="0" h="597534" w="1272540">
                  <a:moveTo>
                    <a:pt x="1046734" y="98475"/>
                  </a:moveTo>
                  <a:lnTo>
                    <a:pt x="1045883" y="95161"/>
                  </a:lnTo>
                  <a:lnTo>
                    <a:pt x="884377" y="0"/>
                  </a:lnTo>
                  <a:lnTo>
                    <a:pt x="882142" y="38"/>
                  </a:lnTo>
                  <a:lnTo>
                    <a:pt x="755853" y="82804"/>
                  </a:lnTo>
                  <a:lnTo>
                    <a:pt x="755154" y="86144"/>
                  </a:lnTo>
                  <a:lnTo>
                    <a:pt x="758431" y="91160"/>
                  </a:lnTo>
                  <a:lnTo>
                    <a:pt x="761796" y="91833"/>
                  </a:lnTo>
                  <a:lnTo>
                    <a:pt x="883539" y="12090"/>
                  </a:lnTo>
                  <a:lnTo>
                    <a:pt x="1038669" y="103479"/>
                  </a:lnTo>
                  <a:lnTo>
                    <a:pt x="1042403" y="103720"/>
                  </a:lnTo>
                  <a:lnTo>
                    <a:pt x="1044206" y="102768"/>
                  </a:lnTo>
                  <a:lnTo>
                    <a:pt x="1046734" y="98475"/>
                  </a:lnTo>
                  <a:close/>
                </a:path>
                <a:path extrusionOk="0" h="597534" w="1272540">
                  <a:moveTo>
                    <a:pt x="1116380" y="316484"/>
                  </a:moveTo>
                  <a:lnTo>
                    <a:pt x="1113967" y="314071"/>
                  </a:lnTo>
                  <a:lnTo>
                    <a:pt x="1105560" y="314071"/>
                  </a:lnTo>
                  <a:lnTo>
                    <a:pt x="1105560" y="324904"/>
                  </a:lnTo>
                  <a:lnTo>
                    <a:pt x="1105560" y="355561"/>
                  </a:lnTo>
                  <a:lnTo>
                    <a:pt x="1074889" y="355561"/>
                  </a:lnTo>
                  <a:lnTo>
                    <a:pt x="1074889" y="324904"/>
                  </a:lnTo>
                  <a:lnTo>
                    <a:pt x="1105560" y="324904"/>
                  </a:lnTo>
                  <a:lnTo>
                    <a:pt x="1105560" y="314071"/>
                  </a:lnTo>
                  <a:lnTo>
                    <a:pt x="1066482" y="314071"/>
                  </a:lnTo>
                  <a:lnTo>
                    <a:pt x="1064056" y="316484"/>
                  </a:lnTo>
                  <a:lnTo>
                    <a:pt x="1064056" y="363956"/>
                  </a:lnTo>
                  <a:lnTo>
                    <a:pt x="1066482" y="366382"/>
                  </a:lnTo>
                  <a:lnTo>
                    <a:pt x="1113967" y="366382"/>
                  </a:lnTo>
                  <a:lnTo>
                    <a:pt x="1116380" y="363956"/>
                  </a:lnTo>
                  <a:lnTo>
                    <a:pt x="1116380" y="355561"/>
                  </a:lnTo>
                  <a:lnTo>
                    <a:pt x="1116380" y="324904"/>
                  </a:lnTo>
                  <a:lnTo>
                    <a:pt x="1116380" y="316484"/>
                  </a:lnTo>
                  <a:close/>
                </a:path>
                <a:path extrusionOk="0" h="597534" w="1272540">
                  <a:moveTo>
                    <a:pt x="1197584" y="211493"/>
                  </a:moveTo>
                  <a:lnTo>
                    <a:pt x="1195171" y="209080"/>
                  </a:lnTo>
                  <a:lnTo>
                    <a:pt x="1186764" y="209080"/>
                  </a:lnTo>
                  <a:lnTo>
                    <a:pt x="1186764" y="219900"/>
                  </a:lnTo>
                  <a:lnTo>
                    <a:pt x="1186764" y="250558"/>
                  </a:lnTo>
                  <a:lnTo>
                    <a:pt x="1156093" y="250558"/>
                  </a:lnTo>
                  <a:lnTo>
                    <a:pt x="1156093" y="219900"/>
                  </a:lnTo>
                  <a:lnTo>
                    <a:pt x="1186764" y="219900"/>
                  </a:lnTo>
                  <a:lnTo>
                    <a:pt x="1186764" y="209080"/>
                  </a:lnTo>
                  <a:lnTo>
                    <a:pt x="1147686" y="209080"/>
                  </a:lnTo>
                  <a:lnTo>
                    <a:pt x="1145260" y="211493"/>
                  </a:lnTo>
                  <a:lnTo>
                    <a:pt x="1145260" y="258965"/>
                  </a:lnTo>
                  <a:lnTo>
                    <a:pt x="1147686" y="261391"/>
                  </a:lnTo>
                  <a:lnTo>
                    <a:pt x="1195171" y="261391"/>
                  </a:lnTo>
                  <a:lnTo>
                    <a:pt x="1197584" y="258965"/>
                  </a:lnTo>
                  <a:lnTo>
                    <a:pt x="1197584" y="250558"/>
                  </a:lnTo>
                  <a:lnTo>
                    <a:pt x="1197584" y="219900"/>
                  </a:lnTo>
                  <a:lnTo>
                    <a:pt x="1197584" y="211493"/>
                  </a:lnTo>
                  <a:close/>
                </a:path>
                <a:path extrusionOk="0" h="597534" w="1272540">
                  <a:moveTo>
                    <a:pt x="1201191" y="409486"/>
                  </a:moveTo>
                  <a:lnTo>
                    <a:pt x="1198778" y="407073"/>
                  </a:lnTo>
                  <a:lnTo>
                    <a:pt x="1190371" y="407073"/>
                  </a:lnTo>
                  <a:lnTo>
                    <a:pt x="1190371" y="417906"/>
                  </a:lnTo>
                  <a:lnTo>
                    <a:pt x="1190371" y="448576"/>
                  </a:lnTo>
                  <a:lnTo>
                    <a:pt x="1159700" y="448576"/>
                  </a:lnTo>
                  <a:lnTo>
                    <a:pt x="1159700" y="417906"/>
                  </a:lnTo>
                  <a:lnTo>
                    <a:pt x="1190371" y="417906"/>
                  </a:lnTo>
                  <a:lnTo>
                    <a:pt x="1190371" y="407073"/>
                  </a:lnTo>
                  <a:lnTo>
                    <a:pt x="1151293" y="407073"/>
                  </a:lnTo>
                  <a:lnTo>
                    <a:pt x="1148867" y="409486"/>
                  </a:lnTo>
                  <a:lnTo>
                    <a:pt x="1148867" y="456971"/>
                  </a:lnTo>
                  <a:lnTo>
                    <a:pt x="1151293" y="459397"/>
                  </a:lnTo>
                  <a:lnTo>
                    <a:pt x="1198778" y="459397"/>
                  </a:lnTo>
                  <a:lnTo>
                    <a:pt x="1201191" y="456971"/>
                  </a:lnTo>
                  <a:lnTo>
                    <a:pt x="1201191" y="448576"/>
                  </a:lnTo>
                  <a:lnTo>
                    <a:pt x="1201191" y="417906"/>
                  </a:lnTo>
                  <a:lnTo>
                    <a:pt x="1201191" y="409486"/>
                  </a:lnTo>
                  <a:close/>
                </a:path>
                <a:path extrusionOk="0" h="597534" w="1272540">
                  <a:moveTo>
                    <a:pt x="1272463" y="190944"/>
                  </a:moveTo>
                  <a:lnTo>
                    <a:pt x="1271485" y="189191"/>
                  </a:lnTo>
                  <a:lnTo>
                    <a:pt x="1132941" y="105156"/>
                  </a:lnTo>
                  <a:lnTo>
                    <a:pt x="1130998" y="105054"/>
                  </a:lnTo>
                  <a:lnTo>
                    <a:pt x="975982" y="181178"/>
                  </a:lnTo>
                  <a:lnTo>
                    <a:pt x="974877" y="184429"/>
                  </a:lnTo>
                  <a:lnTo>
                    <a:pt x="977493" y="189801"/>
                  </a:lnTo>
                  <a:lnTo>
                    <a:pt x="980744" y="190881"/>
                  </a:lnTo>
                  <a:lnTo>
                    <a:pt x="1131443" y="116903"/>
                  </a:lnTo>
                  <a:lnTo>
                    <a:pt x="1261643" y="195884"/>
                  </a:lnTo>
                  <a:lnTo>
                    <a:pt x="1261643" y="594588"/>
                  </a:lnTo>
                  <a:lnTo>
                    <a:pt x="1264056" y="597014"/>
                  </a:lnTo>
                  <a:lnTo>
                    <a:pt x="1270050" y="597014"/>
                  </a:lnTo>
                  <a:lnTo>
                    <a:pt x="1272463" y="594588"/>
                  </a:lnTo>
                  <a:lnTo>
                    <a:pt x="1272463" y="1909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ba812a76f2_0_0"/>
            <p:cNvSpPr/>
            <p:nvPr/>
          </p:nvSpPr>
          <p:spPr>
            <a:xfrm>
              <a:off x="7362558" y="6528232"/>
              <a:ext cx="156300" cy="124500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ba812a76f2_0_0"/>
            <p:cNvSpPr/>
            <p:nvPr/>
          </p:nvSpPr>
          <p:spPr>
            <a:xfrm>
              <a:off x="7547508" y="6528232"/>
              <a:ext cx="66900" cy="124500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ba812a76f2_0_0"/>
            <p:cNvSpPr/>
            <p:nvPr/>
          </p:nvSpPr>
          <p:spPr>
            <a:xfrm>
              <a:off x="9066962" y="6499428"/>
              <a:ext cx="1377950" cy="178434"/>
            </a:xfrm>
            <a:custGeom>
              <a:rect b="b" l="l" r="r" t="t"/>
              <a:pathLst>
                <a:path extrusionOk="0" h="178434" w="1377950">
                  <a:moveTo>
                    <a:pt x="179946" y="58026"/>
                  </a:moveTo>
                  <a:lnTo>
                    <a:pt x="177533" y="55600"/>
                  </a:lnTo>
                  <a:lnTo>
                    <a:pt x="169125" y="55600"/>
                  </a:lnTo>
                  <a:lnTo>
                    <a:pt x="169125" y="66433"/>
                  </a:lnTo>
                  <a:lnTo>
                    <a:pt x="169125" y="102933"/>
                  </a:lnTo>
                  <a:lnTo>
                    <a:pt x="132626" y="102933"/>
                  </a:lnTo>
                  <a:lnTo>
                    <a:pt x="132626" y="66433"/>
                  </a:lnTo>
                  <a:lnTo>
                    <a:pt x="169125" y="66433"/>
                  </a:lnTo>
                  <a:lnTo>
                    <a:pt x="169125" y="55600"/>
                  </a:lnTo>
                  <a:lnTo>
                    <a:pt x="124218" y="55600"/>
                  </a:lnTo>
                  <a:lnTo>
                    <a:pt x="121793" y="58026"/>
                  </a:lnTo>
                  <a:lnTo>
                    <a:pt x="121793" y="111328"/>
                  </a:lnTo>
                  <a:lnTo>
                    <a:pt x="124218" y="113753"/>
                  </a:lnTo>
                  <a:lnTo>
                    <a:pt x="177533" y="113753"/>
                  </a:lnTo>
                  <a:lnTo>
                    <a:pt x="179946" y="111328"/>
                  </a:lnTo>
                  <a:lnTo>
                    <a:pt x="179946" y="102933"/>
                  </a:lnTo>
                  <a:lnTo>
                    <a:pt x="179946" y="66433"/>
                  </a:lnTo>
                  <a:lnTo>
                    <a:pt x="179946" y="58026"/>
                  </a:lnTo>
                  <a:close/>
                </a:path>
                <a:path extrusionOk="0" h="178434" w="1377950">
                  <a:moveTo>
                    <a:pt x="380834" y="58026"/>
                  </a:moveTo>
                  <a:lnTo>
                    <a:pt x="378421" y="55600"/>
                  </a:lnTo>
                  <a:lnTo>
                    <a:pt x="370001" y="55600"/>
                  </a:lnTo>
                  <a:lnTo>
                    <a:pt x="370001" y="66433"/>
                  </a:lnTo>
                  <a:lnTo>
                    <a:pt x="370001" y="102933"/>
                  </a:lnTo>
                  <a:lnTo>
                    <a:pt x="218135" y="102933"/>
                  </a:lnTo>
                  <a:lnTo>
                    <a:pt x="218135" y="66433"/>
                  </a:lnTo>
                  <a:lnTo>
                    <a:pt x="370001" y="66433"/>
                  </a:lnTo>
                  <a:lnTo>
                    <a:pt x="370001" y="55600"/>
                  </a:lnTo>
                  <a:lnTo>
                    <a:pt x="209740" y="55600"/>
                  </a:lnTo>
                  <a:lnTo>
                    <a:pt x="207314" y="58026"/>
                  </a:lnTo>
                  <a:lnTo>
                    <a:pt x="207314" y="111328"/>
                  </a:lnTo>
                  <a:lnTo>
                    <a:pt x="209740" y="113753"/>
                  </a:lnTo>
                  <a:lnTo>
                    <a:pt x="378421" y="113753"/>
                  </a:lnTo>
                  <a:lnTo>
                    <a:pt x="380834" y="111328"/>
                  </a:lnTo>
                  <a:lnTo>
                    <a:pt x="380834" y="102933"/>
                  </a:lnTo>
                  <a:lnTo>
                    <a:pt x="380834" y="66433"/>
                  </a:lnTo>
                  <a:lnTo>
                    <a:pt x="380834" y="58026"/>
                  </a:lnTo>
                  <a:close/>
                </a:path>
                <a:path extrusionOk="0" h="178434" w="1377950">
                  <a:moveTo>
                    <a:pt x="569950" y="58026"/>
                  </a:moveTo>
                  <a:lnTo>
                    <a:pt x="567537" y="55600"/>
                  </a:lnTo>
                  <a:lnTo>
                    <a:pt x="559117" y="55600"/>
                  </a:lnTo>
                  <a:lnTo>
                    <a:pt x="559117" y="66433"/>
                  </a:lnTo>
                  <a:lnTo>
                    <a:pt x="559117" y="102933"/>
                  </a:lnTo>
                  <a:lnTo>
                    <a:pt x="407263" y="102933"/>
                  </a:lnTo>
                  <a:lnTo>
                    <a:pt x="407263" y="66433"/>
                  </a:lnTo>
                  <a:lnTo>
                    <a:pt x="559117" y="66433"/>
                  </a:lnTo>
                  <a:lnTo>
                    <a:pt x="559117" y="55600"/>
                  </a:lnTo>
                  <a:lnTo>
                    <a:pt x="398856" y="55600"/>
                  </a:lnTo>
                  <a:lnTo>
                    <a:pt x="396443" y="58026"/>
                  </a:lnTo>
                  <a:lnTo>
                    <a:pt x="396443" y="111328"/>
                  </a:lnTo>
                  <a:lnTo>
                    <a:pt x="398856" y="113753"/>
                  </a:lnTo>
                  <a:lnTo>
                    <a:pt x="567537" y="113753"/>
                  </a:lnTo>
                  <a:lnTo>
                    <a:pt x="569950" y="111328"/>
                  </a:lnTo>
                  <a:lnTo>
                    <a:pt x="569950" y="102933"/>
                  </a:lnTo>
                  <a:lnTo>
                    <a:pt x="569950" y="66433"/>
                  </a:lnTo>
                  <a:lnTo>
                    <a:pt x="569950" y="58026"/>
                  </a:lnTo>
                  <a:close/>
                </a:path>
                <a:path extrusionOk="0" h="178434" w="1377950">
                  <a:moveTo>
                    <a:pt x="684555" y="173012"/>
                  </a:moveTo>
                  <a:lnTo>
                    <a:pt x="679119" y="154800"/>
                  </a:lnTo>
                  <a:lnTo>
                    <a:pt x="671652" y="132321"/>
                  </a:lnTo>
                  <a:lnTo>
                    <a:pt x="671652" y="167449"/>
                  </a:lnTo>
                  <a:lnTo>
                    <a:pt x="446544" y="167449"/>
                  </a:lnTo>
                  <a:lnTo>
                    <a:pt x="238023" y="167449"/>
                  </a:lnTo>
                  <a:lnTo>
                    <a:pt x="12915" y="167449"/>
                  </a:lnTo>
                  <a:lnTo>
                    <a:pt x="20231" y="144119"/>
                  </a:lnTo>
                  <a:lnTo>
                    <a:pt x="44678" y="80200"/>
                  </a:lnTo>
                  <a:lnTo>
                    <a:pt x="74498" y="39712"/>
                  </a:lnTo>
                  <a:lnTo>
                    <a:pt x="130810" y="14770"/>
                  </a:lnTo>
                  <a:lnTo>
                    <a:pt x="177647" y="10820"/>
                  </a:lnTo>
                  <a:lnTo>
                    <a:pt x="262915" y="10820"/>
                  </a:lnTo>
                  <a:lnTo>
                    <a:pt x="421640" y="10820"/>
                  </a:lnTo>
                  <a:lnTo>
                    <a:pt x="506907" y="10820"/>
                  </a:lnTo>
                  <a:lnTo>
                    <a:pt x="553732" y="14770"/>
                  </a:lnTo>
                  <a:lnTo>
                    <a:pt x="610057" y="39712"/>
                  </a:lnTo>
                  <a:lnTo>
                    <a:pt x="639876" y="80200"/>
                  </a:lnTo>
                  <a:lnTo>
                    <a:pt x="664311" y="144119"/>
                  </a:lnTo>
                  <a:lnTo>
                    <a:pt x="671652" y="167449"/>
                  </a:lnTo>
                  <a:lnTo>
                    <a:pt x="671652" y="132321"/>
                  </a:lnTo>
                  <a:lnTo>
                    <a:pt x="651776" y="80200"/>
                  </a:lnTo>
                  <a:lnTo>
                    <a:pt x="611479" y="27152"/>
                  </a:lnTo>
                  <a:lnTo>
                    <a:pt x="548932" y="2857"/>
                  </a:lnTo>
                  <a:lnTo>
                    <a:pt x="506907" y="0"/>
                  </a:lnTo>
                  <a:lnTo>
                    <a:pt x="421640" y="0"/>
                  </a:lnTo>
                  <a:lnTo>
                    <a:pt x="262915" y="0"/>
                  </a:lnTo>
                  <a:lnTo>
                    <a:pt x="177647" y="0"/>
                  </a:lnTo>
                  <a:lnTo>
                    <a:pt x="135610" y="2857"/>
                  </a:lnTo>
                  <a:lnTo>
                    <a:pt x="73075" y="27152"/>
                  </a:lnTo>
                  <a:lnTo>
                    <a:pt x="32766" y="80200"/>
                  </a:lnTo>
                  <a:lnTo>
                    <a:pt x="17043" y="119849"/>
                  </a:lnTo>
                  <a:lnTo>
                    <a:pt x="0" y="173012"/>
                  </a:lnTo>
                  <a:lnTo>
                    <a:pt x="330" y="174764"/>
                  </a:lnTo>
                  <a:lnTo>
                    <a:pt x="2374" y="177482"/>
                  </a:lnTo>
                  <a:lnTo>
                    <a:pt x="3962" y="178269"/>
                  </a:lnTo>
                  <a:lnTo>
                    <a:pt x="238023" y="178269"/>
                  </a:lnTo>
                  <a:lnTo>
                    <a:pt x="446544" y="178269"/>
                  </a:lnTo>
                  <a:lnTo>
                    <a:pt x="680593" y="178269"/>
                  </a:lnTo>
                  <a:lnTo>
                    <a:pt x="682193" y="177482"/>
                  </a:lnTo>
                  <a:lnTo>
                    <a:pt x="684225" y="174764"/>
                  </a:lnTo>
                  <a:lnTo>
                    <a:pt x="684555" y="173012"/>
                  </a:lnTo>
                  <a:close/>
                </a:path>
                <a:path extrusionOk="0" h="178434" w="1377950">
                  <a:moveTo>
                    <a:pt x="981481" y="58026"/>
                  </a:moveTo>
                  <a:lnTo>
                    <a:pt x="979068" y="55600"/>
                  </a:lnTo>
                  <a:lnTo>
                    <a:pt x="970661" y="55600"/>
                  </a:lnTo>
                  <a:lnTo>
                    <a:pt x="970661" y="66433"/>
                  </a:lnTo>
                  <a:lnTo>
                    <a:pt x="970661" y="102933"/>
                  </a:lnTo>
                  <a:lnTo>
                    <a:pt x="818794" y="102933"/>
                  </a:lnTo>
                  <a:lnTo>
                    <a:pt x="818794" y="66433"/>
                  </a:lnTo>
                  <a:lnTo>
                    <a:pt x="970661" y="66433"/>
                  </a:lnTo>
                  <a:lnTo>
                    <a:pt x="970661" y="55600"/>
                  </a:lnTo>
                  <a:lnTo>
                    <a:pt x="810387" y="55600"/>
                  </a:lnTo>
                  <a:lnTo>
                    <a:pt x="807961" y="58026"/>
                  </a:lnTo>
                  <a:lnTo>
                    <a:pt x="807961" y="111328"/>
                  </a:lnTo>
                  <a:lnTo>
                    <a:pt x="810387" y="113753"/>
                  </a:lnTo>
                  <a:lnTo>
                    <a:pt x="979068" y="113753"/>
                  </a:lnTo>
                  <a:lnTo>
                    <a:pt x="981481" y="111328"/>
                  </a:lnTo>
                  <a:lnTo>
                    <a:pt x="981481" y="102933"/>
                  </a:lnTo>
                  <a:lnTo>
                    <a:pt x="981481" y="66433"/>
                  </a:lnTo>
                  <a:lnTo>
                    <a:pt x="981481" y="58026"/>
                  </a:lnTo>
                  <a:close/>
                </a:path>
                <a:path extrusionOk="0" h="178434" w="1377950">
                  <a:moveTo>
                    <a:pt x="1170597" y="58026"/>
                  </a:moveTo>
                  <a:lnTo>
                    <a:pt x="1168171" y="55600"/>
                  </a:lnTo>
                  <a:lnTo>
                    <a:pt x="1159764" y="55600"/>
                  </a:lnTo>
                  <a:lnTo>
                    <a:pt x="1159764" y="66433"/>
                  </a:lnTo>
                  <a:lnTo>
                    <a:pt x="1159764" y="102933"/>
                  </a:lnTo>
                  <a:lnTo>
                    <a:pt x="1007910" y="102933"/>
                  </a:lnTo>
                  <a:lnTo>
                    <a:pt x="1007910" y="66433"/>
                  </a:lnTo>
                  <a:lnTo>
                    <a:pt x="1159764" y="66433"/>
                  </a:lnTo>
                  <a:lnTo>
                    <a:pt x="1159764" y="55600"/>
                  </a:lnTo>
                  <a:lnTo>
                    <a:pt x="999502" y="55600"/>
                  </a:lnTo>
                  <a:lnTo>
                    <a:pt x="997089" y="58026"/>
                  </a:lnTo>
                  <a:lnTo>
                    <a:pt x="997089" y="111328"/>
                  </a:lnTo>
                  <a:lnTo>
                    <a:pt x="999502" y="113753"/>
                  </a:lnTo>
                  <a:lnTo>
                    <a:pt x="1168171" y="113753"/>
                  </a:lnTo>
                  <a:lnTo>
                    <a:pt x="1170597" y="111328"/>
                  </a:lnTo>
                  <a:lnTo>
                    <a:pt x="1170597" y="102933"/>
                  </a:lnTo>
                  <a:lnTo>
                    <a:pt x="1170597" y="66433"/>
                  </a:lnTo>
                  <a:lnTo>
                    <a:pt x="1170597" y="58026"/>
                  </a:lnTo>
                  <a:close/>
                </a:path>
                <a:path extrusionOk="0" h="178434" w="1377950">
                  <a:moveTo>
                    <a:pt x="1256118" y="58026"/>
                  </a:moveTo>
                  <a:lnTo>
                    <a:pt x="1253705" y="55600"/>
                  </a:lnTo>
                  <a:lnTo>
                    <a:pt x="1245298" y="55600"/>
                  </a:lnTo>
                  <a:lnTo>
                    <a:pt x="1245298" y="66433"/>
                  </a:lnTo>
                  <a:lnTo>
                    <a:pt x="1245298" y="102933"/>
                  </a:lnTo>
                  <a:lnTo>
                    <a:pt x="1208798" y="102933"/>
                  </a:lnTo>
                  <a:lnTo>
                    <a:pt x="1208798" y="66433"/>
                  </a:lnTo>
                  <a:lnTo>
                    <a:pt x="1245298" y="66433"/>
                  </a:lnTo>
                  <a:lnTo>
                    <a:pt x="1245298" y="55600"/>
                  </a:lnTo>
                  <a:lnTo>
                    <a:pt x="1200391" y="55600"/>
                  </a:lnTo>
                  <a:lnTo>
                    <a:pt x="1197965" y="58026"/>
                  </a:lnTo>
                  <a:lnTo>
                    <a:pt x="1197965" y="111328"/>
                  </a:lnTo>
                  <a:lnTo>
                    <a:pt x="1200391" y="113753"/>
                  </a:lnTo>
                  <a:lnTo>
                    <a:pt x="1253705" y="113753"/>
                  </a:lnTo>
                  <a:lnTo>
                    <a:pt x="1256118" y="111328"/>
                  </a:lnTo>
                  <a:lnTo>
                    <a:pt x="1256118" y="102933"/>
                  </a:lnTo>
                  <a:lnTo>
                    <a:pt x="1256118" y="66433"/>
                  </a:lnTo>
                  <a:lnTo>
                    <a:pt x="1256118" y="58026"/>
                  </a:lnTo>
                  <a:close/>
                </a:path>
                <a:path extrusionOk="0" h="178434" w="1377950">
                  <a:moveTo>
                    <a:pt x="1377924" y="173012"/>
                  </a:moveTo>
                  <a:lnTo>
                    <a:pt x="1372501" y="154800"/>
                  </a:lnTo>
                  <a:lnTo>
                    <a:pt x="1365021" y="132308"/>
                  </a:lnTo>
                  <a:lnTo>
                    <a:pt x="1365021" y="167449"/>
                  </a:lnTo>
                  <a:lnTo>
                    <a:pt x="1139901" y="167449"/>
                  </a:lnTo>
                  <a:lnTo>
                    <a:pt x="931379" y="167449"/>
                  </a:lnTo>
                  <a:lnTo>
                    <a:pt x="706272" y="167449"/>
                  </a:lnTo>
                  <a:lnTo>
                    <a:pt x="713587" y="144119"/>
                  </a:lnTo>
                  <a:lnTo>
                    <a:pt x="738035" y="80200"/>
                  </a:lnTo>
                  <a:lnTo>
                    <a:pt x="767867" y="39712"/>
                  </a:lnTo>
                  <a:lnTo>
                    <a:pt x="824179" y="14770"/>
                  </a:lnTo>
                  <a:lnTo>
                    <a:pt x="871016" y="10820"/>
                  </a:lnTo>
                  <a:lnTo>
                    <a:pt x="956284" y="10820"/>
                  </a:lnTo>
                  <a:lnTo>
                    <a:pt x="1115009" y="10820"/>
                  </a:lnTo>
                  <a:lnTo>
                    <a:pt x="1200277" y="10820"/>
                  </a:lnTo>
                  <a:lnTo>
                    <a:pt x="1247089" y="14770"/>
                  </a:lnTo>
                  <a:lnTo>
                    <a:pt x="1303413" y="39712"/>
                  </a:lnTo>
                  <a:lnTo>
                    <a:pt x="1333246" y="80200"/>
                  </a:lnTo>
                  <a:lnTo>
                    <a:pt x="1357680" y="144119"/>
                  </a:lnTo>
                  <a:lnTo>
                    <a:pt x="1365021" y="167449"/>
                  </a:lnTo>
                  <a:lnTo>
                    <a:pt x="1365021" y="132308"/>
                  </a:lnTo>
                  <a:lnTo>
                    <a:pt x="1345158" y="80200"/>
                  </a:lnTo>
                  <a:lnTo>
                    <a:pt x="1304836" y="27152"/>
                  </a:lnTo>
                  <a:lnTo>
                    <a:pt x="1242288" y="2857"/>
                  </a:lnTo>
                  <a:lnTo>
                    <a:pt x="1200277" y="0"/>
                  </a:lnTo>
                  <a:lnTo>
                    <a:pt x="1115009" y="0"/>
                  </a:lnTo>
                  <a:lnTo>
                    <a:pt x="956284" y="0"/>
                  </a:lnTo>
                  <a:lnTo>
                    <a:pt x="871016" y="0"/>
                  </a:lnTo>
                  <a:lnTo>
                    <a:pt x="828979" y="2857"/>
                  </a:lnTo>
                  <a:lnTo>
                    <a:pt x="766432" y="27152"/>
                  </a:lnTo>
                  <a:lnTo>
                    <a:pt x="726135" y="80200"/>
                  </a:lnTo>
                  <a:lnTo>
                    <a:pt x="710399" y="119849"/>
                  </a:lnTo>
                  <a:lnTo>
                    <a:pt x="693369" y="173012"/>
                  </a:lnTo>
                  <a:lnTo>
                    <a:pt x="693699" y="174764"/>
                  </a:lnTo>
                  <a:lnTo>
                    <a:pt x="695744" y="177482"/>
                  </a:lnTo>
                  <a:lnTo>
                    <a:pt x="697331" y="178269"/>
                  </a:lnTo>
                  <a:lnTo>
                    <a:pt x="931379" y="178269"/>
                  </a:lnTo>
                  <a:lnTo>
                    <a:pt x="1139901" y="178269"/>
                  </a:lnTo>
                  <a:lnTo>
                    <a:pt x="1373962" y="178269"/>
                  </a:lnTo>
                  <a:lnTo>
                    <a:pt x="1375562" y="177482"/>
                  </a:lnTo>
                  <a:lnTo>
                    <a:pt x="1377594" y="174764"/>
                  </a:lnTo>
                  <a:lnTo>
                    <a:pt x="1377924" y="1730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ba812a76f2_0_0"/>
            <p:cNvSpPr/>
            <p:nvPr/>
          </p:nvSpPr>
          <p:spPr>
            <a:xfrm>
              <a:off x="7374381" y="6377917"/>
              <a:ext cx="137400" cy="105000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ba812a76f2_0_0"/>
            <p:cNvSpPr/>
            <p:nvPr/>
          </p:nvSpPr>
          <p:spPr>
            <a:xfrm>
              <a:off x="0" y="6747001"/>
              <a:ext cx="10692130" cy="48259"/>
            </a:xfrm>
            <a:custGeom>
              <a:rect b="b" l="l" r="r" t="t"/>
              <a:pathLst>
                <a:path extrusionOk="0" h="48259" w="10692130">
                  <a:moveTo>
                    <a:pt x="10692003" y="0"/>
                  </a:moveTo>
                  <a:lnTo>
                    <a:pt x="0" y="0"/>
                  </a:lnTo>
                  <a:lnTo>
                    <a:pt x="0" y="48005"/>
                  </a:lnTo>
                  <a:lnTo>
                    <a:pt x="10692003" y="4800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901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gba812a76f2_0_0"/>
          <p:cNvSpPr txBox="1"/>
          <p:nvPr/>
        </p:nvSpPr>
        <p:spPr>
          <a:xfrm>
            <a:off x="5458415" y="6414185"/>
            <a:ext cx="17289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8" name="Google Shape;168;gba812a76f2_0_0"/>
          <p:cNvGrpSpPr/>
          <p:nvPr/>
        </p:nvGrpSpPr>
        <p:grpSpPr>
          <a:xfrm>
            <a:off x="306713" y="5335460"/>
            <a:ext cx="2402174" cy="686901"/>
            <a:chOff x="358687" y="5883833"/>
            <a:chExt cx="2809232" cy="757500"/>
          </a:xfrm>
        </p:grpSpPr>
        <p:sp>
          <p:nvSpPr>
            <p:cNvPr id="169" name="Google Shape;169;gba812a76f2_0_0"/>
            <p:cNvSpPr/>
            <p:nvPr/>
          </p:nvSpPr>
          <p:spPr>
            <a:xfrm>
              <a:off x="358687" y="5883833"/>
              <a:ext cx="1768800" cy="757500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gba812a76f2_0_0"/>
            <p:cNvSpPr/>
            <p:nvPr/>
          </p:nvSpPr>
          <p:spPr>
            <a:xfrm>
              <a:off x="2225192" y="6178029"/>
              <a:ext cx="222885" cy="278764"/>
            </a:xfrm>
            <a:custGeom>
              <a:rect b="b" l="l" r="r" t="t"/>
              <a:pathLst>
                <a:path extrusionOk="0" h="278764" w="222885">
                  <a:moveTo>
                    <a:pt x="180073" y="7048"/>
                  </a:moveTo>
                  <a:lnTo>
                    <a:pt x="175475" y="0"/>
                  </a:lnTo>
                  <a:lnTo>
                    <a:pt x="165341" y="0"/>
                  </a:lnTo>
                  <a:lnTo>
                    <a:pt x="138417" y="49974"/>
                  </a:lnTo>
                  <a:lnTo>
                    <a:pt x="117881" y="119418"/>
                  </a:lnTo>
                  <a:lnTo>
                    <a:pt x="100088" y="182308"/>
                  </a:lnTo>
                  <a:lnTo>
                    <a:pt x="90881" y="217170"/>
                  </a:lnTo>
                  <a:lnTo>
                    <a:pt x="89839" y="212521"/>
                  </a:lnTo>
                  <a:lnTo>
                    <a:pt x="68554" y="150812"/>
                  </a:lnTo>
                  <a:lnTo>
                    <a:pt x="50850" y="93560"/>
                  </a:lnTo>
                  <a:lnTo>
                    <a:pt x="37109" y="45250"/>
                  </a:lnTo>
                  <a:lnTo>
                    <a:pt x="27736" y="10363"/>
                  </a:lnTo>
                  <a:lnTo>
                    <a:pt x="27076" y="9029"/>
                  </a:lnTo>
                  <a:lnTo>
                    <a:pt x="25412" y="3746"/>
                  </a:lnTo>
                  <a:lnTo>
                    <a:pt x="20802" y="749"/>
                  </a:lnTo>
                  <a:lnTo>
                    <a:pt x="6032" y="749"/>
                  </a:lnTo>
                  <a:lnTo>
                    <a:pt x="292" y="6197"/>
                  </a:lnTo>
                  <a:lnTo>
                    <a:pt x="0" y="17297"/>
                  </a:lnTo>
                  <a:lnTo>
                    <a:pt x="787" y="18694"/>
                  </a:lnTo>
                  <a:lnTo>
                    <a:pt x="9690" y="53035"/>
                  </a:lnTo>
                  <a:lnTo>
                    <a:pt x="22707" y="98742"/>
                  </a:lnTo>
                  <a:lnTo>
                    <a:pt x="39852" y="153111"/>
                  </a:lnTo>
                  <a:lnTo>
                    <a:pt x="61264" y="213423"/>
                  </a:lnTo>
                  <a:lnTo>
                    <a:pt x="69164" y="239331"/>
                  </a:lnTo>
                  <a:lnTo>
                    <a:pt x="76301" y="261886"/>
                  </a:lnTo>
                  <a:lnTo>
                    <a:pt x="82689" y="273469"/>
                  </a:lnTo>
                  <a:lnTo>
                    <a:pt x="87820" y="277736"/>
                  </a:lnTo>
                  <a:lnTo>
                    <a:pt x="91160" y="278333"/>
                  </a:lnTo>
                  <a:lnTo>
                    <a:pt x="99136" y="275526"/>
                  </a:lnTo>
                  <a:lnTo>
                    <a:pt x="104279" y="268516"/>
                  </a:lnTo>
                  <a:lnTo>
                    <a:pt x="107403" y="259397"/>
                  </a:lnTo>
                  <a:lnTo>
                    <a:pt x="110655" y="242912"/>
                  </a:lnTo>
                  <a:lnTo>
                    <a:pt x="111556" y="240588"/>
                  </a:lnTo>
                  <a:lnTo>
                    <a:pt x="143179" y="128714"/>
                  </a:lnTo>
                  <a:lnTo>
                    <a:pt x="153758" y="92976"/>
                  </a:lnTo>
                  <a:lnTo>
                    <a:pt x="165608" y="56134"/>
                  </a:lnTo>
                  <a:lnTo>
                    <a:pt x="180009" y="16357"/>
                  </a:lnTo>
                  <a:lnTo>
                    <a:pt x="180073" y="7048"/>
                  </a:lnTo>
                  <a:close/>
                </a:path>
                <a:path extrusionOk="0" h="278764" w="222885">
                  <a:moveTo>
                    <a:pt x="219862" y="19443"/>
                  </a:moveTo>
                  <a:lnTo>
                    <a:pt x="212686" y="14681"/>
                  </a:lnTo>
                  <a:lnTo>
                    <a:pt x="197015" y="14681"/>
                  </a:lnTo>
                  <a:lnTo>
                    <a:pt x="192328" y="19380"/>
                  </a:lnTo>
                  <a:lnTo>
                    <a:pt x="192341" y="27914"/>
                  </a:lnTo>
                  <a:lnTo>
                    <a:pt x="191947" y="32118"/>
                  </a:lnTo>
                  <a:lnTo>
                    <a:pt x="191947" y="41668"/>
                  </a:lnTo>
                  <a:lnTo>
                    <a:pt x="196507" y="46482"/>
                  </a:lnTo>
                  <a:lnTo>
                    <a:pt x="214414" y="46482"/>
                  </a:lnTo>
                  <a:lnTo>
                    <a:pt x="219506" y="41529"/>
                  </a:lnTo>
                  <a:lnTo>
                    <a:pt x="219468" y="33223"/>
                  </a:lnTo>
                  <a:lnTo>
                    <a:pt x="219862" y="28270"/>
                  </a:lnTo>
                  <a:lnTo>
                    <a:pt x="219862" y="19443"/>
                  </a:lnTo>
                  <a:close/>
                </a:path>
                <a:path extrusionOk="0" h="278764" w="222885">
                  <a:moveTo>
                    <a:pt x="222592" y="270103"/>
                  </a:moveTo>
                  <a:lnTo>
                    <a:pt x="222542" y="261023"/>
                  </a:lnTo>
                  <a:lnTo>
                    <a:pt x="220662" y="248615"/>
                  </a:lnTo>
                  <a:lnTo>
                    <a:pt x="219341" y="234899"/>
                  </a:lnTo>
                  <a:lnTo>
                    <a:pt x="218567" y="219633"/>
                  </a:lnTo>
                  <a:lnTo>
                    <a:pt x="218325" y="202539"/>
                  </a:lnTo>
                  <a:lnTo>
                    <a:pt x="218465" y="177495"/>
                  </a:lnTo>
                  <a:lnTo>
                    <a:pt x="218859" y="158318"/>
                  </a:lnTo>
                  <a:lnTo>
                    <a:pt x="220941" y="104813"/>
                  </a:lnTo>
                  <a:lnTo>
                    <a:pt x="221056" y="66192"/>
                  </a:lnTo>
                  <a:lnTo>
                    <a:pt x="213271" y="58420"/>
                  </a:lnTo>
                  <a:lnTo>
                    <a:pt x="210134" y="57188"/>
                  </a:lnTo>
                  <a:lnTo>
                    <a:pt x="197154" y="57188"/>
                  </a:lnTo>
                  <a:lnTo>
                    <a:pt x="192328" y="61760"/>
                  </a:lnTo>
                  <a:lnTo>
                    <a:pt x="192328" y="79438"/>
                  </a:lnTo>
                  <a:lnTo>
                    <a:pt x="193319" y="93802"/>
                  </a:lnTo>
                  <a:lnTo>
                    <a:pt x="193103" y="97828"/>
                  </a:lnTo>
                  <a:lnTo>
                    <a:pt x="192913" y="125907"/>
                  </a:lnTo>
                  <a:lnTo>
                    <a:pt x="192443" y="147180"/>
                  </a:lnTo>
                  <a:lnTo>
                    <a:pt x="190385" y="190982"/>
                  </a:lnTo>
                  <a:lnTo>
                    <a:pt x="190385" y="199059"/>
                  </a:lnTo>
                  <a:lnTo>
                    <a:pt x="191414" y="234022"/>
                  </a:lnTo>
                  <a:lnTo>
                    <a:pt x="194614" y="258064"/>
                  </a:lnTo>
                  <a:lnTo>
                    <a:pt x="200152" y="271945"/>
                  </a:lnTo>
                  <a:lnTo>
                    <a:pt x="208229" y="276415"/>
                  </a:lnTo>
                  <a:lnTo>
                    <a:pt x="215011" y="276415"/>
                  </a:lnTo>
                  <a:lnTo>
                    <a:pt x="222592" y="270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ba812a76f2_0_0"/>
            <p:cNvSpPr/>
            <p:nvPr/>
          </p:nvSpPr>
          <p:spPr>
            <a:xfrm>
              <a:off x="2472385" y="6231737"/>
              <a:ext cx="284400" cy="226800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ba812a76f2_0_0"/>
            <p:cNvSpPr/>
            <p:nvPr/>
          </p:nvSpPr>
          <p:spPr>
            <a:xfrm>
              <a:off x="2790786" y="6231356"/>
              <a:ext cx="127200" cy="2268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gba812a76f2_0_0"/>
            <p:cNvSpPr/>
            <p:nvPr/>
          </p:nvSpPr>
          <p:spPr>
            <a:xfrm>
              <a:off x="2927553" y="6187682"/>
              <a:ext cx="100964" cy="269239"/>
            </a:xfrm>
            <a:custGeom>
              <a:rect b="b" l="l" r="r" t="t"/>
              <a:pathLst>
                <a:path extrusionOk="0" h="269239" w="100964">
                  <a:moveTo>
                    <a:pt x="46507" y="0"/>
                  </a:moveTo>
                  <a:lnTo>
                    <a:pt x="31940" y="0"/>
                  </a:lnTo>
                  <a:lnTo>
                    <a:pt x="24333" y="3492"/>
                  </a:lnTo>
                  <a:lnTo>
                    <a:pt x="24333" y="21183"/>
                  </a:lnTo>
                  <a:lnTo>
                    <a:pt x="24739" y="24015"/>
                  </a:lnTo>
                  <a:lnTo>
                    <a:pt x="24333" y="45973"/>
                  </a:lnTo>
                  <a:lnTo>
                    <a:pt x="15826" y="46198"/>
                  </a:lnTo>
                  <a:lnTo>
                    <a:pt x="8213" y="47771"/>
                  </a:lnTo>
                  <a:lnTo>
                    <a:pt x="2348" y="52039"/>
                  </a:lnTo>
                  <a:lnTo>
                    <a:pt x="0" y="60350"/>
                  </a:lnTo>
                  <a:lnTo>
                    <a:pt x="0" y="68973"/>
                  </a:lnTo>
                  <a:lnTo>
                    <a:pt x="4800" y="73939"/>
                  </a:lnTo>
                  <a:lnTo>
                    <a:pt x="25577" y="73939"/>
                  </a:lnTo>
                  <a:lnTo>
                    <a:pt x="26441" y="85026"/>
                  </a:lnTo>
                  <a:lnTo>
                    <a:pt x="27978" y="128739"/>
                  </a:lnTo>
                  <a:lnTo>
                    <a:pt x="26489" y="157057"/>
                  </a:lnTo>
                  <a:lnTo>
                    <a:pt x="26276" y="175882"/>
                  </a:lnTo>
                  <a:lnTo>
                    <a:pt x="28494" y="227228"/>
                  </a:lnTo>
                  <a:lnTo>
                    <a:pt x="49170" y="262995"/>
                  </a:lnTo>
                  <a:lnTo>
                    <a:pt x="86601" y="269062"/>
                  </a:lnTo>
                  <a:lnTo>
                    <a:pt x="95478" y="269062"/>
                  </a:lnTo>
                  <a:lnTo>
                    <a:pt x="100571" y="263969"/>
                  </a:lnTo>
                  <a:lnTo>
                    <a:pt x="100571" y="248145"/>
                  </a:lnTo>
                  <a:lnTo>
                    <a:pt x="95783" y="241109"/>
                  </a:lnTo>
                  <a:lnTo>
                    <a:pt x="86601" y="241109"/>
                  </a:lnTo>
                  <a:lnTo>
                    <a:pt x="69462" y="239509"/>
                  </a:lnTo>
                  <a:lnTo>
                    <a:pt x="59529" y="232919"/>
                  </a:lnTo>
                  <a:lnTo>
                    <a:pt x="54938" y="218654"/>
                  </a:lnTo>
                  <a:lnTo>
                    <a:pt x="53822" y="194030"/>
                  </a:lnTo>
                  <a:lnTo>
                    <a:pt x="55740" y="136461"/>
                  </a:lnTo>
                  <a:lnTo>
                    <a:pt x="55663" y="119266"/>
                  </a:lnTo>
                  <a:lnTo>
                    <a:pt x="53847" y="73545"/>
                  </a:lnTo>
                  <a:lnTo>
                    <a:pt x="78130" y="73545"/>
                  </a:lnTo>
                  <a:lnTo>
                    <a:pt x="82803" y="68960"/>
                  </a:lnTo>
                  <a:lnTo>
                    <a:pt x="82803" y="59943"/>
                  </a:lnTo>
                  <a:lnTo>
                    <a:pt x="79991" y="52120"/>
                  </a:lnTo>
                  <a:lnTo>
                    <a:pt x="72845" y="47831"/>
                  </a:lnTo>
                  <a:lnTo>
                    <a:pt x="63306" y="46013"/>
                  </a:lnTo>
                  <a:lnTo>
                    <a:pt x="53314" y="45605"/>
                  </a:lnTo>
                  <a:lnTo>
                    <a:pt x="52273" y="38226"/>
                  </a:lnTo>
                  <a:lnTo>
                    <a:pt x="52489" y="16217"/>
                  </a:lnTo>
                  <a:lnTo>
                    <a:pt x="52654" y="14350"/>
                  </a:lnTo>
                  <a:lnTo>
                    <a:pt x="52654" y="6172"/>
                  </a:lnTo>
                  <a:lnTo>
                    <a:pt x="465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ba812a76f2_0_0"/>
            <p:cNvSpPr/>
            <p:nvPr/>
          </p:nvSpPr>
          <p:spPr>
            <a:xfrm>
              <a:off x="3036519" y="6237531"/>
              <a:ext cx="131400" cy="218100"/>
            </a:xfrm>
            <a:prstGeom prst="rect">
              <a:avLst/>
            </a:pr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gba812a76f2_0_0"/>
          <p:cNvSpPr txBox="1"/>
          <p:nvPr>
            <p:ph type="title"/>
          </p:nvPr>
        </p:nvSpPr>
        <p:spPr>
          <a:xfrm>
            <a:off x="296975" y="321150"/>
            <a:ext cx="8351700" cy="2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8750">
            <a:noAutofit/>
          </a:bodyPr>
          <a:lstStyle/>
          <a:p>
            <a:pPr indent="0" lvl="0" marL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3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fr-FR" sz="3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Adefpat</a:t>
            </a:r>
            <a:endParaRPr sz="3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Plateforme accueil et attractivité en Massif-central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Séminaire 3 – Janvier-Février 2021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Atelier logements et commerces vacants</a:t>
            </a:r>
            <a:endParaRPr sz="1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3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3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Présentation Villages Vivants</a:t>
            </a:r>
            <a:endParaRPr sz="3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Février 2021</a:t>
            </a:r>
            <a:endParaRPr sz="3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fr-FR" sz="3500">
                <a:solidFill>
                  <a:srgbClr val="F790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540074b7a7_0_2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350" y="2542925"/>
            <a:ext cx="8237151" cy="417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 de page.jpg" id="182" name="Google Shape;182;g540074b7a7_0_2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330377"/>
            <a:ext cx="9144000" cy="536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BLEU.png" id="183" name="Google Shape;183;g540074b7a7_0_2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152400"/>
            <a:ext cx="1592725" cy="42952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540074b7a7_0_283"/>
          <p:cNvSpPr txBox="1"/>
          <p:nvPr/>
        </p:nvSpPr>
        <p:spPr>
          <a:xfrm>
            <a:off x="152400" y="1052825"/>
            <a:ext cx="5080800" cy="14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fr-FR" sz="1800" u="none" cap="none" strike="noStrike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Villages </a:t>
            </a:r>
            <a:r>
              <a:rPr b="1" i="1" lang="fr-FR" sz="1800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b="1" i="1" lang="fr-FR" sz="1800" u="none" cap="none" strike="noStrike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ivants, </a:t>
            </a:r>
            <a:r>
              <a:rPr b="1" i="0" lang="fr-FR" sz="1800" u="none" cap="none" strike="noStrike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revitalisation par l’ouverture de lieux </a:t>
            </a:r>
            <a:endParaRPr b="1" i="0" sz="1800" u="none" cap="none" strike="noStrike">
              <a:solidFill>
                <a:srgbClr val="FF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g540074b7a7_0_2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0500" y="538450"/>
            <a:ext cx="2770156" cy="22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s de page.jpg" id="191" name="Google Shape;191;gad3fcb6e43_0_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30377"/>
            <a:ext cx="9144000" cy="536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BLEU.png" id="192" name="Google Shape;192;gad3fcb6e43_0_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52400"/>
            <a:ext cx="1592725" cy="42952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ad3fcb6e43_0_86"/>
          <p:cNvSpPr txBox="1"/>
          <p:nvPr/>
        </p:nvSpPr>
        <p:spPr>
          <a:xfrm>
            <a:off x="115350" y="848800"/>
            <a:ext cx="8913300" cy="14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fr-FR" sz="1800" u="none" cap="none" strike="noStrike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Villages </a:t>
            </a:r>
            <a:r>
              <a:rPr b="1" i="1" lang="fr-FR" sz="1800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b="1" i="1" lang="fr-FR" sz="1800" u="none" cap="none" strike="noStrike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ivants, </a:t>
            </a:r>
            <a:r>
              <a:rPr b="1" i="0" lang="fr-FR" sz="1800" u="none" cap="none" strike="noStrike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structuration juridique</a:t>
            </a:r>
            <a:endParaRPr b="1" i="0" sz="1800" u="none" cap="none" strike="noStrike">
              <a:solidFill>
                <a:srgbClr val="FF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gad3fcb6e43_0_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0600" y="2190850"/>
            <a:ext cx="7394749" cy="385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s de page.jpg" id="200" name="Google Shape;20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30377"/>
            <a:ext cx="9144001" cy="536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BLEU.png" id="201" name="Google Shape;201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0"/>
            <a:ext cx="1592725" cy="42952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53"/>
          <p:cNvSpPr txBox="1"/>
          <p:nvPr/>
        </p:nvSpPr>
        <p:spPr>
          <a:xfrm>
            <a:off x="269175" y="778088"/>
            <a:ext cx="84258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fr-FR" sz="1800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 une approche “intégrée” de la revitalisation ?</a:t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3" name="Google Shape;203;p53"/>
          <p:cNvCxnSpPr/>
          <p:nvPr/>
        </p:nvCxnSpPr>
        <p:spPr>
          <a:xfrm>
            <a:off x="4629825" y="2124000"/>
            <a:ext cx="16500" cy="3716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triangle"/>
          </a:ln>
        </p:spPr>
      </p:cxnSp>
      <p:cxnSp>
        <p:nvCxnSpPr>
          <p:cNvPr id="204" name="Google Shape;204;p53"/>
          <p:cNvCxnSpPr/>
          <p:nvPr/>
        </p:nvCxnSpPr>
        <p:spPr>
          <a:xfrm flipH="1" rot="10800000">
            <a:off x="2173425" y="3895825"/>
            <a:ext cx="4929300" cy="21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triangle"/>
            <a:tailEnd len="med" w="med" type="triangle"/>
          </a:ln>
        </p:spPr>
      </p:cxnSp>
      <p:sp>
        <p:nvSpPr>
          <p:cNvPr id="205" name="Google Shape;205;p53"/>
          <p:cNvSpPr txBox="1"/>
          <p:nvPr/>
        </p:nvSpPr>
        <p:spPr>
          <a:xfrm>
            <a:off x="595375" y="3499395"/>
            <a:ext cx="1773600" cy="8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-FR" sz="1300" u="none" cap="none" strike="noStrike">
                <a:solidFill>
                  <a:srgbClr val="2568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approche</a:t>
            </a:r>
            <a:br>
              <a:rPr b="1" i="0" lang="fr-FR" sz="1300" u="none" cap="none" strike="noStrike">
                <a:solidFill>
                  <a:srgbClr val="25688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fr-FR" sz="1300" u="none" cap="none" strike="noStrike">
                <a:solidFill>
                  <a:srgbClr val="2568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aménagement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3"/>
          <p:cNvSpPr txBox="1"/>
          <p:nvPr/>
        </p:nvSpPr>
        <p:spPr>
          <a:xfrm>
            <a:off x="7118000" y="3406850"/>
            <a:ext cx="1773600" cy="12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-FR" sz="1300" u="none" cap="none" strike="noStrike">
                <a:solidFill>
                  <a:srgbClr val="2568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approche </a:t>
            </a:r>
            <a:br>
              <a:rPr b="1" i="0" lang="fr-FR" sz="1300" u="none" cap="none" strike="noStrike">
                <a:solidFill>
                  <a:srgbClr val="25688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fr-FR" sz="1300" u="none" cap="none" strike="noStrike">
                <a:solidFill>
                  <a:srgbClr val="2568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installation de </a:t>
            </a:r>
            <a:br>
              <a:rPr b="1" i="0" lang="fr-FR" sz="1300" u="none" cap="none" strike="noStrike">
                <a:solidFill>
                  <a:srgbClr val="25688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fr-FR" sz="1300" u="none" cap="none" strike="noStrike">
                <a:solidFill>
                  <a:srgbClr val="2568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porteurs de projets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53"/>
          <p:cNvSpPr txBox="1"/>
          <p:nvPr/>
        </p:nvSpPr>
        <p:spPr>
          <a:xfrm>
            <a:off x="3751275" y="1622544"/>
            <a:ext cx="17736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-FR" sz="1300" u="none" cap="none" strike="noStrike">
                <a:solidFill>
                  <a:srgbClr val="2568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ESS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53"/>
          <p:cNvSpPr txBox="1"/>
          <p:nvPr/>
        </p:nvSpPr>
        <p:spPr>
          <a:xfrm>
            <a:off x="3751275" y="5744044"/>
            <a:ext cx="17736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-FR" sz="1300" u="none" cap="none" strike="noStrike">
                <a:solidFill>
                  <a:srgbClr val="2568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activités </a:t>
            </a:r>
            <a:br>
              <a:rPr b="1" i="0" lang="fr-FR" sz="1300" u="none" cap="none" strike="noStrike">
                <a:solidFill>
                  <a:srgbClr val="25688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fr-FR" sz="1300" u="none" cap="none" strike="noStrike">
                <a:solidFill>
                  <a:srgbClr val="2568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classiques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53"/>
          <p:cNvSpPr txBox="1"/>
          <p:nvPr/>
        </p:nvSpPr>
        <p:spPr>
          <a:xfrm>
            <a:off x="1037825" y="4682150"/>
            <a:ext cx="2224500" cy="106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2568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approche</a:t>
            </a:r>
            <a:br>
              <a:rPr b="0" i="0" lang="fr-FR" sz="1300" u="none" cap="none" strike="noStrike">
                <a:solidFill>
                  <a:srgbClr val="25688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fr-FR" sz="1300" u="none" cap="none" strike="noStrike">
                <a:solidFill>
                  <a:srgbClr val="2568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“conventionnelle”, zones d’activités, espaces et équipements publics…</a:t>
            </a:r>
            <a:endParaRPr b="0" i="0" sz="1300" u="none" cap="none" strike="noStrike">
              <a:solidFill>
                <a:srgbClr val="2568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2568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53"/>
          <p:cNvSpPr txBox="1"/>
          <p:nvPr/>
        </p:nvSpPr>
        <p:spPr>
          <a:xfrm>
            <a:off x="1472575" y="2144100"/>
            <a:ext cx="2046300" cy="612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2568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logement social, urbanisme participatif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53"/>
          <p:cNvSpPr txBox="1"/>
          <p:nvPr/>
        </p:nvSpPr>
        <p:spPr>
          <a:xfrm>
            <a:off x="2164450" y="3565325"/>
            <a:ext cx="23439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fr-FR" sz="1000" u="none" cap="none" strike="noStrike">
                <a:solidFill>
                  <a:srgbClr val="2568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axe de la revitalisation</a:t>
            </a:r>
            <a:endParaRPr b="0" i="1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53"/>
          <p:cNvSpPr txBox="1"/>
          <p:nvPr/>
        </p:nvSpPr>
        <p:spPr>
          <a:xfrm rot="-5400000">
            <a:off x="3631875" y="4579778"/>
            <a:ext cx="17004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fr-FR" sz="1000" u="none" cap="none" strike="noStrike">
                <a:solidFill>
                  <a:srgbClr val="2568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types d’activités</a:t>
            </a:r>
            <a:endParaRPr b="0" i="1" sz="1000" u="none" cap="none" strike="noStrike">
              <a:solidFill>
                <a:srgbClr val="2568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2568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53"/>
          <p:cNvSpPr txBox="1"/>
          <p:nvPr/>
        </p:nvSpPr>
        <p:spPr>
          <a:xfrm>
            <a:off x="6013700" y="4838002"/>
            <a:ext cx="1773600" cy="612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2568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CCI, CMA, France-Initiative...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25863" y="2577900"/>
            <a:ext cx="824425" cy="82895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53"/>
          <p:cNvSpPr txBox="1"/>
          <p:nvPr/>
        </p:nvSpPr>
        <p:spPr>
          <a:xfrm>
            <a:off x="6013700" y="2067908"/>
            <a:ext cx="1773600" cy="80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2568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incubateurs, tiers-lieux, France-Active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53"/>
          <p:cNvSpPr txBox="1"/>
          <p:nvPr/>
        </p:nvSpPr>
        <p:spPr>
          <a:xfrm>
            <a:off x="5413075" y="3376750"/>
            <a:ext cx="1592700" cy="80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2568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Politique d'attractivité, Envie d’R...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gba812a76f2_0_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674" y="6355400"/>
            <a:ext cx="979548" cy="3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ba812a76f2_0_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5107" y="1066800"/>
            <a:ext cx="768211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ba812a76f2_0_116"/>
          <p:cNvSpPr txBox="1"/>
          <p:nvPr/>
        </p:nvSpPr>
        <p:spPr>
          <a:xfrm>
            <a:off x="1040350" y="438825"/>
            <a:ext cx="68946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fr-FR" sz="1800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L’exemple de l’Auberge de Boffres</a:t>
            </a:r>
            <a:endParaRPr b="1" i="0" sz="1800" u="none" cap="none" strike="noStrike">
              <a:solidFill>
                <a:srgbClr val="FF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bas de page.jpg" id="224" name="Google Shape;224;gba812a76f2_0_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330377"/>
            <a:ext cx="9144000" cy="536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BLEU.png" id="225" name="Google Shape;225;gba812a76f2_0_1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0"/>
            <a:ext cx="1592725" cy="429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ba812a76f2_0_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674" y="6355400"/>
            <a:ext cx="979548" cy="32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ba812a76f2_0_176"/>
          <p:cNvSpPr txBox="1"/>
          <p:nvPr/>
        </p:nvSpPr>
        <p:spPr>
          <a:xfrm>
            <a:off x="1040350" y="438825"/>
            <a:ext cx="68946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fr-FR" sz="1800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L’exemple de l’Auberge de Boffres</a:t>
            </a:r>
            <a:endParaRPr b="1" i="0" sz="1800" u="none" cap="none" strike="noStrike">
              <a:solidFill>
                <a:srgbClr val="FF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bas de page.jpg" id="232" name="Google Shape;232;gba812a76f2_0_1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330377"/>
            <a:ext cx="9144000" cy="536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BLEU.png" id="233" name="Google Shape;233;gba812a76f2_0_1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0"/>
            <a:ext cx="1592725" cy="42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ba812a76f2_0_1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9563" y="1044588"/>
            <a:ext cx="3470526" cy="260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ba812a76f2_0_1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0738" y="3783900"/>
            <a:ext cx="3419355" cy="2394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ba812a76f2_0_1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92125" y="3750325"/>
            <a:ext cx="3229101" cy="242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ba812a76f2_0_17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92125" y="1054176"/>
            <a:ext cx="3419350" cy="256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s de page.jpg" id="243" name="Google Shape;243;g540074b7a7_0_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30377"/>
            <a:ext cx="9144000" cy="536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BLEU.png" id="244" name="Google Shape;244;g540074b7a7_0_1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52400"/>
            <a:ext cx="1592725" cy="42952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540074b7a7_0_184"/>
          <p:cNvSpPr txBox="1"/>
          <p:nvPr/>
        </p:nvSpPr>
        <p:spPr>
          <a:xfrm>
            <a:off x="606375" y="1034201"/>
            <a:ext cx="78306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fr-FR" sz="1800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Villages Vivants en Massif Central</a:t>
            </a:r>
            <a:endParaRPr b="1" i="0" sz="1800" u="none" cap="none" strike="noStrike">
              <a:solidFill>
                <a:srgbClr val="FF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g540074b7a7_0_184"/>
          <p:cNvSpPr/>
          <p:nvPr/>
        </p:nvSpPr>
        <p:spPr>
          <a:xfrm>
            <a:off x="606375" y="3429000"/>
            <a:ext cx="1917600" cy="1563000"/>
          </a:xfrm>
          <a:prstGeom prst="ellipse">
            <a:avLst/>
          </a:prstGeom>
          <a:solidFill>
            <a:srgbClr val="06769B"/>
          </a:solidFill>
          <a:ln>
            <a:noFill/>
          </a:ln>
          <a:effectLst>
            <a:outerShdw blurRad="428625" rotWithShape="0" algn="bl" dir="552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0" i="0" sz="1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Pré-étude de faisabilité</a:t>
            </a:r>
            <a:endParaRPr b="0" i="0" sz="1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g540074b7a7_0_184"/>
          <p:cNvSpPr/>
          <p:nvPr/>
        </p:nvSpPr>
        <p:spPr>
          <a:xfrm>
            <a:off x="3449800" y="2400625"/>
            <a:ext cx="1917600" cy="1563000"/>
          </a:xfrm>
          <a:prstGeom prst="ellipse">
            <a:avLst/>
          </a:prstGeom>
          <a:solidFill>
            <a:srgbClr val="06769B"/>
          </a:solidFill>
          <a:ln>
            <a:noFill/>
          </a:ln>
          <a:effectLst>
            <a:outerShdw blurRad="428625" rotWithShape="0" algn="bl" dir="552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0" i="0" sz="1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“Laboratoire” Villages Vivants</a:t>
            </a:r>
            <a:endParaRPr b="0" i="0" sz="1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g540074b7a7_0_184"/>
          <p:cNvSpPr/>
          <p:nvPr/>
        </p:nvSpPr>
        <p:spPr>
          <a:xfrm>
            <a:off x="6416550" y="3138700"/>
            <a:ext cx="1917600" cy="1563000"/>
          </a:xfrm>
          <a:prstGeom prst="ellipse">
            <a:avLst/>
          </a:prstGeom>
          <a:solidFill>
            <a:srgbClr val="06769B"/>
          </a:solidFill>
          <a:ln>
            <a:noFill/>
          </a:ln>
          <a:effectLst>
            <a:outerShdw blurRad="428625" rotWithShape="0" algn="bl" dir="552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Ouverture d’une antenne</a:t>
            </a:r>
            <a:endParaRPr b="0" i="0" sz="1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9" name="Google Shape;249;g540074b7a7_0_1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5451775" y="2711000"/>
            <a:ext cx="1300900" cy="55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540074b7a7_0_1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2596925" y="3865025"/>
            <a:ext cx="1018725" cy="55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540074b7a7_0_1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94450" y="2833775"/>
            <a:ext cx="824425" cy="82895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540074b7a7_0_184"/>
          <p:cNvSpPr txBox="1"/>
          <p:nvPr/>
        </p:nvSpPr>
        <p:spPr>
          <a:xfrm>
            <a:off x="914775" y="5112100"/>
            <a:ext cx="1300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31859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Aujourd’hui</a:t>
            </a:r>
            <a:endParaRPr b="0" i="0" sz="1400" u="none" cap="none" strike="noStrike">
              <a:solidFill>
                <a:srgbClr val="31859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g540074b7a7_0_184"/>
          <p:cNvSpPr txBox="1"/>
          <p:nvPr/>
        </p:nvSpPr>
        <p:spPr>
          <a:xfrm>
            <a:off x="6724950" y="4912800"/>
            <a:ext cx="1300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31859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b="0" i="0" sz="1400" u="none" cap="none" strike="noStrike">
              <a:solidFill>
                <a:srgbClr val="31859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g540074b7a7_0_184"/>
          <p:cNvSpPr txBox="1"/>
          <p:nvPr/>
        </p:nvSpPr>
        <p:spPr>
          <a:xfrm>
            <a:off x="3758200" y="4072925"/>
            <a:ext cx="1300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31859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2021</a:t>
            </a:r>
            <a:endParaRPr b="0" i="0" sz="1400" u="none" cap="none" strike="noStrike">
              <a:solidFill>
                <a:srgbClr val="31859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s de page.jpg" id="260" name="Google Shape;260;ga25cf37295_1_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30377"/>
            <a:ext cx="9144000" cy="536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BLEU.png" id="261" name="Google Shape;261;ga25cf37295_1_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1" y="152397"/>
            <a:ext cx="2825550" cy="762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a25cf37295_1_154"/>
          <p:cNvSpPr txBox="1"/>
          <p:nvPr/>
        </p:nvSpPr>
        <p:spPr>
          <a:xfrm>
            <a:off x="152400" y="1016675"/>
            <a:ext cx="81981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fr-FR" sz="1800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2022, ouverture d’une antenne ?</a:t>
            </a:r>
            <a:endParaRPr b="1" sz="1800">
              <a:solidFill>
                <a:srgbClr val="FF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ga25cf37295_1_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2340100"/>
            <a:ext cx="5236285" cy="3400050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2820000" dist="95250">
              <a:srgbClr val="000000">
                <a:alpha val="49800"/>
              </a:srgbClr>
            </a:outerShdw>
          </a:effectLst>
        </p:spPr>
      </p:pic>
      <p:sp>
        <p:nvSpPr>
          <p:cNvPr id="264" name="Google Shape;264;ga25cf37295_1_154"/>
          <p:cNvSpPr txBox="1"/>
          <p:nvPr/>
        </p:nvSpPr>
        <p:spPr>
          <a:xfrm>
            <a:off x="5576825" y="1817375"/>
            <a:ext cx="3441000" cy="45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 antenne c’est:</a:t>
            </a:r>
            <a:endParaRPr b="1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chargés de mission :</a:t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Char char="-"/>
            </a:pPr>
            <a:r>
              <a:rPr b="0" i="0" lang="fr-FR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accompagnement des porteurs de projets</a:t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Char char="-"/>
            </a:pPr>
            <a:r>
              <a:rPr b="0" i="0" lang="fr-FR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accompagnement des collectivités</a:t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Char char="-"/>
            </a:pPr>
            <a:r>
              <a:rPr b="0" i="0" lang="fr-FR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montage immobilier</a:t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lieu central:</a:t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Char char="-"/>
            </a:pPr>
            <a:r>
              <a:rPr b="0" i="0" lang="fr-FR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Clermont-Ferrand, Saint-Flour, Aurillac…???</a:t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appui du siège</a:t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Char char="-"/>
            </a:pPr>
            <a:r>
              <a:rPr b="0" i="0" lang="fr-FR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communication, direction, administration, comptabilité, levée de fonds…</a:t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 autonomie financière</a:t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ancrage local fort</a:t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Char char="-"/>
            </a:pPr>
            <a:r>
              <a:rPr b="0" i="0" lang="fr-FR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dans les réseaux</a:t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Char char="-"/>
            </a:pPr>
            <a:r>
              <a:rPr b="0" i="0" lang="fr-FR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auprès des collectivités</a:t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Char char="-"/>
            </a:pPr>
            <a:r>
              <a:rPr b="0" i="0" lang="fr-FR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connaissance du terrain</a:t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1" sz="1200" u="none" cap="none" strike="noStrik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ga25cf37295_1_154"/>
          <p:cNvSpPr txBox="1"/>
          <p:nvPr/>
        </p:nvSpPr>
        <p:spPr>
          <a:xfrm>
            <a:off x="1145700" y="5756413"/>
            <a:ext cx="32280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FR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Isochrone 2h30 depuis Clermont-Ferrand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s de page.jpg" id="271" name="Google Shape;271;g540074b7a7_0_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30377"/>
            <a:ext cx="9144000" cy="536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BLEU.png" id="272" name="Google Shape;272;g540074b7a7_0_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52400"/>
            <a:ext cx="1592725" cy="429527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540074b7a7_0_92"/>
          <p:cNvSpPr txBox="1"/>
          <p:nvPr/>
        </p:nvSpPr>
        <p:spPr>
          <a:xfrm>
            <a:off x="3015822" y="98663"/>
            <a:ext cx="59982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méthode d’implantation Villages Vivants</a:t>
            </a:r>
            <a:endParaRPr b="0" i="0" sz="1800" u="none" cap="none" strike="noStrike">
              <a:solidFill>
                <a:srgbClr val="E36C0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143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g540074b7a7_0_92"/>
          <p:cNvSpPr txBox="1"/>
          <p:nvPr/>
        </p:nvSpPr>
        <p:spPr>
          <a:xfrm>
            <a:off x="152400" y="635675"/>
            <a:ext cx="81981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fr-FR" sz="1800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2021, phase laboratoire : le principe</a:t>
            </a:r>
            <a:endParaRPr b="1" sz="1800">
              <a:solidFill>
                <a:srgbClr val="FF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g540074b7a7_0_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51825" y="3009600"/>
            <a:ext cx="2949399" cy="282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540074b7a7_0_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6549" y="1286500"/>
            <a:ext cx="3517275" cy="466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540074b7a7_0_9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2337474">
            <a:off x="3038681" y="3094355"/>
            <a:ext cx="4296764" cy="232579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540074b7a7_0_92"/>
          <p:cNvSpPr txBox="1"/>
          <p:nvPr/>
        </p:nvSpPr>
        <p:spPr>
          <a:xfrm>
            <a:off x="4496625" y="1360175"/>
            <a:ext cx="4320900" cy="16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●"/>
            </a:pPr>
            <a:r>
              <a:rPr b="0" i="0" lang="fr-F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interventions “types” depuis le siège drômois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●"/>
            </a:pPr>
            <a:r>
              <a:rPr b="0" i="0" lang="fr-F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  jours “à disposition”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●"/>
            </a:pPr>
            <a:r>
              <a:rPr b="0" i="0" lang="fr-F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actions largement cofinancées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1" sz="1200" u="none" cap="none" strike="noStrik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