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7" r:id="rId2"/>
    <p:sldId id="292" r:id="rId3"/>
    <p:sldId id="291" r:id="rId4"/>
    <p:sldId id="293" r:id="rId5"/>
    <p:sldId id="294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3C8F3-866B-4BB4-A22F-26590314C308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ADDE9-1230-4C17-A33A-90D0AB397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58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268FA7-C5CA-4FFB-A7C7-B72D390840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6A990C4-A837-4B00-ABEA-21BA3E2C8638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CDE116F-D307-4CBD-A84A-A2E11BD6BD6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61C7CA6-9362-46C3-B0C1-54405E8AD5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36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268FA7-C5CA-4FFB-A7C7-B72D390840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6A990C4-A837-4B00-ABEA-21BA3E2C8638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CDE116F-D307-4CBD-A84A-A2E11BD6BD6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61C7CA6-9362-46C3-B0C1-54405E8AD5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80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268FA7-C5CA-4FFB-A7C7-B72D390840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6A990C4-A837-4B00-ABEA-21BA3E2C8638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CDE116F-D307-4CBD-A84A-A2E11BD6BD6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61C7CA6-9362-46C3-B0C1-54405E8AD5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91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268FA7-C5CA-4FFB-A7C7-B72D390840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6A990C4-A837-4B00-ABEA-21BA3E2C8638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CDE116F-D307-4CBD-A84A-A2E11BD6BD6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61C7CA6-9362-46C3-B0C1-54405E8AD5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40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B615F2-0A55-4297-8290-07EDB552B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2FA158-7F10-4F7C-9785-DE67D827E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8FD7A1-F12F-4E7E-B544-272C1790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60E6-0565-461F-8DCA-B57AFE988623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66C99A-649A-445A-AA37-79EDAF22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A3A499-93EB-4337-97A6-12C5D4F5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DD27-8BCA-442A-BD0F-9E26E9A2FC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89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6A9F93-30EF-4C8C-96DD-B3DD6C86D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A570B1-1AF1-424F-B7E1-5A997C4AF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2A20D7-8F08-481D-9225-BF84097D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60E6-0565-461F-8DCA-B57AFE988623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8CB5FB-24E1-400A-85DD-3BFFE4460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49EE29-336A-4EAD-99D0-9B430EB37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DD27-8BCA-442A-BD0F-9E26E9A2FC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88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35707C-0DED-44BB-AA5B-18DC6D0F7B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0F377F-3586-4862-AFC7-D9CB240F6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727668-F9CF-4199-A89F-D871E525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60E6-0565-461F-8DCA-B57AFE988623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B9448D-47D7-44B1-8451-6F290778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73C364-3612-4D5C-BACE-A7C8FE29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DD27-8BCA-442A-BD0F-9E26E9A2FC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59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86FF7-210C-470B-AAAA-E6FBADFBC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FEBEF5-6F47-4AA5-AF4A-42D388AA4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06B3F4-2DA8-422D-82DC-D7FC910B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60E6-0565-461F-8DCA-B57AFE988623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C03996-A38B-4F62-8738-6A43E01E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1C0D67-21DE-404A-B16D-583F8A15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DD27-8BCA-442A-BD0F-9E26E9A2FC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00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D5FE40-5FA1-4C3E-9946-3BB2C63CB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E1FFC7-69CC-4983-9AA9-98B05D133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1E64F8-3EB7-4E7B-807A-D09988E8B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60E6-0565-461F-8DCA-B57AFE988623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119725-B673-456E-8B0D-4A3C0CF9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1CBF00-6B67-4D5A-BECC-91E5B2D4C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DD27-8BCA-442A-BD0F-9E26E9A2FC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8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45DDB-DCFC-4A73-8E67-259D328E3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C6CBF2-EA74-4756-952D-E4B0B6892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EE176D-7E0F-4037-80C5-951670ADB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C4FB3E-B2C4-42EF-8C01-11722AD6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60E6-0565-461F-8DCA-B57AFE988623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36C24F-9040-4B31-8904-BFAF717BF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348E35-591F-4289-9D04-2FC0FB999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DD27-8BCA-442A-BD0F-9E26E9A2FC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8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7BF61E-0CE9-416F-906A-80B46CC4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DC3690-9996-45DE-981B-4E91DF97B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5A7DAE-E243-4282-AE86-0C3DEBE4D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64BD0B-6A28-4421-A97E-45B1346DA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C4C5203-0274-494D-AE19-CC1A50643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BD718E-2AB1-45B2-A76F-B3370169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60E6-0565-461F-8DCA-B57AFE988623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7ECDFA0-C689-44DA-BADB-135A8877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4421B28-DF09-4D49-A658-1D64768C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DD27-8BCA-442A-BD0F-9E26E9A2FC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45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9605A9-A064-4078-A691-4641334E3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7E6149-CA38-4931-B08F-AB403ADA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60E6-0565-461F-8DCA-B57AFE988623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686576-6D33-4110-AED6-AC5D3250A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730CAA-633F-4DE8-AE58-B3C09F75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DD27-8BCA-442A-BD0F-9E26E9A2FC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28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0BEE46-BC09-41AD-A1E9-38A5B2E9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60E6-0565-461F-8DCA-B57AFE988623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4840899-A488-44F9-97D1-2C670038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7C7D82-28CD-40F0-A4CC-C1354A4A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DD27-8BCA-442A-BD0F-9E26E9A2FC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31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2918B-96CA-432F-A19D-7287FC13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29DC56-3BE8-4A2A-9BE2-4BC074542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F3856B-D1C9-4F5A-B01A-B8B4B170F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B2F603-033D-4F83-A926-49F14B4C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60E6-0565-461F-8DCA-B57AFE988623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82F3BF-7A26-4825-8DC3-F41C9FA6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34CF8B-0634-439A-AB54-B5E94489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DD27-8BCA-442A-BD0F-9E26E9A2FC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13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C25641-E810-46B2-BACF-49EC3A12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9934175-1F20-4E82-BDB4-0E1D04F7D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5327F0-5AD2-45AA-9640-CD9595AD4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EBB303-14C1-4CD2-B4CB-16CFE5CCC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60E6-0565-461F-8DCA-B57AFE988623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80BE58-870F-480C-BB0C-6BF6ADFD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3C177E-9F18-4226-845F-F7FF1252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DD27-8BCA-442A-BD0F-9E26E9A2FC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69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68DE68-0BB8-4A6D-9F9A-31CFE102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25E27A-C32C-4601-94D4-AA248E061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458296-19F7-479C-8938-D39322CE4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C60E6-0565-461F-8DCA-B57AFE988623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A2E407-0F99-4F7A-AED0-22DD4EDF1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77F7B3-50DA-456B-A71F-7408AE0AF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BDD27-8BCA-442A-BD0F-9E26E9A2FC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32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>
            <a:extLst>
              <a:ext uri="{FF2B5EF4-FFF2-40B4-BE49-F238E27FC236}">
                <a16:creationId xmlns:a16="http://schemas.microsoft.com/office/drawing/2014/main" id="{796BB918-AA89-458C-953B-777DD359E31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86308" y="95621"/>
            <a:ext cx="1533970" cy="9347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ADC1FF-ABEA-4904-A1D1-E949070C96F3}"/>
              </a:ext>
            </a:extLst>
          </p:cNvPr>
          <p:cNvSpPr/>
          <p:nvPr/>
        </p:nvSpPr>
        <p:spPr>
          <a:xfrm>
            <a:off x="4874588" y="240268"/>
            <a:ext cx="3779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AR ESSENCE" panose="02000000000000000000" pitchFamily="2" charset="0"/>
                <a:ea typeface="Verdana" pitchFamily="1"/>
                <a:cs typeface="Verdana" pitchFamily="34"/>
              </a:rPr>
              <a:t>Osez la Montagne d’Ardèche</a:t>
            </a:r>
            <a:endParaRPr lang="fr-FR" dirty="0">
              <a:latin typeface="AR ESSENCE" panose="02000000000000000000" pitchFamily="2" charset="0"/>
            </a:endParaRPr>
          </a:p>
        </p:txBody>
      </p:sp>
      <p:pic>
        <p:nvPicPr>
          <p:cNvPr id="10" name="Image 1">
            <a:extLst>
              <a:ext uri="{FF2B5EF4-FFF2-40B4-BE49-F238E27FC236}">
                <a16:creationId xmlns:a16="http://schemas.microsoft.com/office/drawing/2014/main" id="{69EA2491-36A6-4680-AE36-FF9C1639901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969832" y="95621"/>
            <a:ext cx="1071720" cy="88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">
            <a:extLst>
              <a:ext uri="{FF2B5EF4-FFF2-40B4-BE49-F238E27FC236}">
                <a16:creationId xmlns:a16="http://schemas.microsoft.com/office/drawing/2014/main" id="{1D73E4FE-3550-4DCC-8768-DB1AD24ED16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1121856" y="97140"/>
            <a:ext cx="876959" cy="102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5803BCF-F37D-44BD-A6DA-5CB61DE5D4A8}"/>
              </a:ext>
            </a:extLst>
          </p:cNvPr>
          <p:cNvSpPr txBox="1"/>
          <p:nvPr/>
        </p:nvSpPr>
        <p:spPr>
          <a:xfrm>
            <a:off x="1277806" y="1358061"/>
            <a:ext cx="107210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Une Politique d’Accueil – Pour soutenir les initiatives locales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800" b="1" dirty="0">
                <a:latin typeface="AR BLANCA" panose="02000000000000000000" pitchFamily="2" charset="0"/>
                <a:ea typeface="Verdana" panose="020B0604030504040204" pitchFamily="34" charset="0"/>
              </a:rPr>
              <a:t>         Des Initiatives et innovations organisationnelles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44737C-9582-444E-9A68-28107EF1504B}"/>
              </a:ext>
            </a:extLst>
          </p:cNvPr>
          <p:cNvSpPr txBox="1"/>
          <p:nvPr/>
        </p:nvSpPr>
        <p:spPr>
          <a:xfrm>
            <a:off x="6846491" y="2748817"/>
            <a:ext cx="5238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L’exemple de l’Espace de travail partagé La Source à Ste Eulalie</a:t>
            </a: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Ou quand 10 jeunes du Pays envisagent  de partager un espace de travail</a:t>
            </a:r>
          </a:p>
          <a:p>
            <a:endParaRPr lang="fr-FR" dirty="0">
              <a:latin typeface="AR BLANCA" panose="02000000000000000000" pitchFamily="2" charset="0"/>
              <a:ea typeface="Verdana" panose="020B0604030504040204" pitchFamily="34" charset="0"/>
            </a:endParaRPr>
          </a:p>
          <a:p>
            <a:r>
              <a:rPr lang="fr-FR" dirty="0">
                <a:latin typeface="AR BLANCA" panose="02000000000000000000" pitchFamily="2" charset="0"/>
                <a:ea typeface="Verdana" panose="020B0604030504040204" pitchFamily="34" charset="0"/>
              </a:rPr>
              <a:t>Mathieu  Elisa   Marion   Clément   Valentin  Johan</a:t>
            </a:r>
          </a:p>
          <a:p>
            <a:r>
              <a:rPr lang="fr-FR" dirty="0">
                <a:latin typeface="AR BLANCA" panose="02000000000000000000" pitchFamily="2" charset="0"/>
                <a:ea typeface="Verdana" panose="020B0604030504040204" pitchFamily="34" charset="0"/>
              </a:rPr>
              <a:t>       Lucille       Dorian       Tania</a:t>
            </a:r>
          </a:p>
          <a:p>
            <a:r>
              <a:rPr lang="fr-FR" dirty="0">
                <a:latin typeface="AR BLANCA" panose="02000000000000000000" pitchFamily="2" charset="0"/>
                <a:ea typeface="Verdana" panose="020B0604030504040204" pitchFamily="34" charset="0"/>
              </a:rPr>
              <a:t>                     Fabien   </a:t>
            </a:r>
          </a:p>
          <a:p>
            <a:endParaRPr lang="fr-FR" dirty="0">
              <a:latin typeface="AR BLANCA" panose="02000000000000000000" pitchFamily="2" charset="0"/>
              <a:ea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Pour rester vivre sur la Montagne</a:t>
            </a:r>
            <a:r>
              <a:rPr lang="fr-FR" dirty="0">
                <a:latin typeface="AR BLANCA" panose="02000000000000000000" pitchFamily="2" charset="0"/>
                <a:ea typeface="Verdana" panose="020B0604030504040204" pitchFamily="34" charset="0"/>
              </a:rPr>
              <a:t> </a:t>
            </a:r>
          </a:p>
          <a:p>
            <a:endParaRPr lang="fr-FR" dirty="0">
              <a:latin typeface="AR BLANCA" panose="020000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DA89BEA-FC61-49C4-A1D2-46082006E4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819890"/>
            <a:ext cx="3067050" cy="3405505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20C587C-3F2B-4670-9EFD-A13EDE9999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60" y="2786513"/>
            <a:ext cx="2814896" cy="145266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E6329B5-C043-4B8E-9FEB-3469357713C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83" y="4239181"/>
            <a:ext cx="149542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E0A6DED-B645-4684-8899-D65C413FB84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510" y="4484767"/>
            <a:ext cx="12065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5FCD15D-1EC5-458D-8AB9-2A0C76B9C0A0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5111353"/>
            <a:ext cx="1143000" cy="537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E756A90-EF3F-4B51-B9BB-A24D6C6DA8F3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85" y="5898026"/>
            <a:ext cx="76644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43B88D2-F8EF-44DE-91F6-23D0F3A5929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1459" y="5001928"/>
            <a:ext cx="829726" cy="89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235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5B7A2E2-E7D6-49F2-A03A-7B147D978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6" y="2242022"/>
            <a:ext cx="5567974" cy="4578112"/>
          </a:xfrm>
          <a:prstGeom prst="rect">
            <a:avLst/>
          </a:prstGeom>
          <a:noFill/>
        </p:spPr>
      </p:pic>
      <p:pic>
        <p:nvPicPr>
          <p:cNvPr id="3" name="Image 8">
            <a:extLst>
              <a:ext uri="{FF2B5EF4-FFF2-40B4-BE49-F238E27FC236}">
                <a16:creationId xmlns:a16="http://schemas.microsoft.com/office/drawing/2014/main" id="{660023C8-69A4-4A3D-9385-F017884866C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2219" y="411710"/>
            <a:ext cx="1533970" cy="934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1">
            <a:extLst>
              <a:ext uri="{FF2B5EF4-FFF2-40B4-BE49-F238E27FC236}">
                <a16:creationId xmlns:a16="http://schemas.microsoft.com/office/drawing/2014/main" id="{0C6B4557-1036-4384-BD2F-76A265AE19A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552144" y="235741"/>
            <a:ext cx="1071720" cy="88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1">
            <a:extLst>
              <a:ext uri="{FF2B5EF4-FFF2-40B4-BE49-F238E27FC236}">
                <a16:creationId xmlns:a16="http://schemas.microsoft.com/office/drawing/2014/main" id="{180F6422-9E73-41F6-9DE4-61AB30201A4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1121856" y="97140"/>
            <a:ext cx="876959" cy="102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B87672F-5D92-4F86-AEFA-239901C9C1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85" y="3429000"/>
            <a:ext cx="2698840" cy="2394057"/>
          </a:xfrm>
          <a:prstGeom prst="rect">
            <a:avLst/>
          </a:prstGeom>
          <a:noFill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E66D820-3E05-41A4-B060-4615173E38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416" y="3429000"/>
            <a:ext cx="2939146" cy="2204156"/>
          </a:xfrm>
          <a:prstGeom prst="rect">
            <a:avLst/>
          </a:prstGeom>
          <a:noFill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395FAE5-13F2-423B-A7E7-A1FE688C8D44}"/>
              </a:ext>
            </a:extLst>
          </p:cNvPr>
          <p:cNvSpPr txBox="1"/>
          <p:nvPr/>
        </p:nvSpPr>
        <p:spPr>
          <a:xfrm>
            <a:off x="5881511" y="2460978"/>
            <a:ext cx="5667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R BLANCA" panose="02000000000000000000" pitchFamily="2" charset="0"/>
              </a:rPr>
              <a:t>C’est ici que tout a commencé…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89E53F7-17B3-4913-A886-559194454CBE}"/>
              </a:ext>
            </a:extLst>
          </p:cNvPr>
          <p:cNvSpPr txBox="1"/>
          <p:nvPr/>
        </p:nvSpPr>
        <p:spPr>
          <a:xfrm>
            <a:off x="2736079" y="1233655"/>
            <a:ext cx="804588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</a:rPr>
              <a:t>Une Politique d’Accueil – Pour soutenir les initiatives locales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000" b="1" dirty="0">
                <a:latin typeface="AR BLANCA" panose="02000000000000000000" pitchFamily="2" charset="0"/>
                <a:ea typeface="Verdana" panose="020B0604030504040204" pitchFamily="34" charset="0"/>
              </a:rPr>
              <a:t>         Des Initiatives et innovations organisationnelles</a:t>
            </a:r>
          </a:p>
        </p:txBody>
      </p:sp>
    </p:spTree>
    <p:extLst>
      <p:ext uri="{BB962C8B-B14F-4D97-AF65-F5344CB8AC3E}">
        <p14:creationId xmlns:p14="http://schemas.microsoft.com/office/powerpoint/2010/main" val="1230981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>
            <a:extLst>
              <a:ext uri="{FF2B5EF4-FFF2-40B4-BE49-F238E27FC236}">
                <a16:creationId xmlns:a16="http://schemas.microsoft.com/office/drawing/2014/main" id="{796BB918-AA89-458C-953B-777DD359E31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86308" y="95621"/>
            <a:ext cx="1533970" cy="9347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ADC1FF-ABEA-4904-A1D1-E949070C96F3}"/>
              </a:ext>
            </a:extLst>
          </p:cNvPr>
          <p:cNvSpPr/>
          <p:nvPr/>
        </p:nvSpPr>
        <p:spPr>
          <a:xfrm>
            <a:off x="4874588" y="240268"/>
            <a:ext cx="3779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AR ESSENCE" panose="02000000000000000000" pitchFamily="2" charset="0"/>
                <a:ea typeface="Verdana" pitchFamily="1"/>
                <a:cs typeface="Verdana" pitchFamily="34"/>
              </a:rPr>
              <a:t>Osez la Montagne d’Ardèche</a:t>
            </a:r>
            <a:endParaRPr lang="fr-FR" dirty="0">
              <a:latin typeface="AR ESSENCE" panose="02000000000000000000" pitchFamily="2" charset="0"/>
            </a:endParaRPr>
          </a:p>
        </p:txBody>
      </p:sp>
      <p:pic>
        <p:nvPicPr>
          <p:cNvPr id="10" name="Image 1">
            <a:extLst>
              <a:ext uri="{FF2B5EF4-FFF2-40B4-BE49-F238E27FC236}">
                <a16:creationId xmlns:a16="http://schemas.microsoft.com/office/drawing/2014/main" id="{69EA2491-36A6-4680-AE36-FF9C1639901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969832" y="95621"/>
            <a:ext cx="1071720" cy="88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">
            <a:extLst>
              <a:ext uri="{FF2B5EF4-FFF2-40B4-BE49-F238E27FC236}">
                <a16:creationId xmlns:a16="http://schemas.microsoft.com/office/drawing/2014/main" id="{1D73E4FE-3550-4DCC-8768-DB1AD24ED16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1121856" y="97140"/>
            <a:ext cx="876959" cy="102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5803BCF-F37D-44BD-A6DA-5CB61DE5D4A8}"/>
              </a:ext>
            </a:extLst>
          </p:cNvPr>
          <p:cNvSpPr txBox="1"/>
          <p:nvPr/>
        </p:nvSpPr>
        <p:spPr>
          <a:xfrm>
            <a:off x="1277806" y="1358061"/>
            <a:ext cx="107210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Une Politique d’Accueil – Pour soutenir les initiatives locales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800" b="1" dirty="0">
                <a:latin typeface="AR BLANCA" panose="02000000000000000000" pitchFamily="2" charset="0"/>
                <a:ea typeface="Verdana" panose="020B0604030504040204" pitchFamily="34" charset="0"/>
              </a:rPr>
              <a:t>         Des initiatives et innovations organisationnelles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8FBDB64-96D5-4C66-AC4C-49551A7AEE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3" y="2357490"/>
            <a:ext cx="5755367" cy="386016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9044EF3-EEA5-4FA3-A9F1-F366429B9636}"/>
              </a:ext>
            </a:extLst>
          </p:cNvPr>
          <p:cNvSpPr txBox="1"/>
          <p:nvPr/>
        </p:nvSpPr>
        <p:spPr>
          <a:xfrm>
            <a:off x="6359150" y="2555081"/>
            <a:ext cx="52011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Un espace numérique partagé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Pour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▪ Ouverture au numérique du territoire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▪ Transition écologique par réduction des mobilités professionnelles</a:t>
            </a:r>
          </a:p>
          <a:p>
            <a:endParaRPr lang="fr-FR" u="sng" dirty="0"/>
          </a:p>
          <a:p>
            <a:r>
              <a:rPr lang="fr-FR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Mais aussi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Formidable outil d’accueil de nouveaux arrivants 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(Porteurs de projet et/ou conjoints)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Evolution vers  le concept de tiers lieu</a:t>
            </a:r>
          </a:p>
        </p:txBody>
      </p:sp>
    </p:spTree>
    <p:extLst>
      <p:ext uri="{BB962C8B-B14F-4D97-AF65-F5344CB8AC3E}">
        <p14:creationId xmlns:p14="http://schemas.microsoft.com/office/powerpoint/2010/main" val="343275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>
            <a:extLst>
              <a:ext uri="{FF2B5EF4-FFF2-40B4-BE49-F238E27FC236}">
                <a16:creationId xmlns:a16="http://schemas.microsoft.com/office/drawing/2014/main" id="{796BB918-AA89-458C-953B-777DD359E31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86308" y="95621"/>
            <a:ext cx="1533970" cy="9347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ADC1FF-ABEA-4904-A1D1-E949070C96F3}"/>
              </a:ext>
            </a:extLst>
          </p:cNvPr>
          <p:cNvSpPr/>
          <p:nvPr/>
        </p:nvSpPr>
        <p:spPr>
          <a:xfrm>
            <a:off x="4874588" y="240268"/>
            <a:ext cx="3779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AR ESSENCE" panose="02000000000000000000" pitchFamily="2" charset="0"/>
                <a:ea typeface="Verdana" pitchFamily="1"/>
                <a:cs typeface="Verdana" pitchFamily="34"/>
              </a:rPr>
              <a:t>Osez la Montagne d’Ardèche</a:t>
            </a:r>
            <a:endParaRPr lang="fr-FR" dirty="0">
              <a:latin typeface="AR ESSENCE" panose="02000000000000000000" pitchFamily="2" charset="0"/>
            </a:endParaRPr>
          </a:p>
        </p:txBody>
      </p:sp>
      <p:pic>
        <p:nvPicPr>
          <p:cNvPr id="10" name="Image 1">
            <a:extLst>
              <a:ext uri="{FF2B5EF4-FFF2-40B4-BE49-F238E27FC236}">
                <a16:creationId xmlns:a16="http://schemas.microsoft.com/office/drawing/2014/main" id="{69EA2491-36A6-4680-AE36-FF9C1639901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969832" y="95621"/>
            <a:ext cx="1071720" cy="88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">
            <a:extLst>
              <a:ext uri="{FF2B5EF4-FFF2-40B4-BE49-F238E27FC236}">
                <a16:creationId xmlns:a16="http://schemas.microsoft.com/office/drawing/2014/main" id="{1D73E4FE-3550-4DCC-8768-DB1AD24ED16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1121856" y="97140"/>
            <a:ext cx="876959" cy="102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5803BCF-F37D-44BD-A6DA-5CB61DE5D4A8}"/>
              </a:ext>
            </a:extLst>
          </p:cNvPr>
          <p:cNvSpPr txBox="1"/>
          <p:nvPr/>
        </p:nvSpPr>
        <p:spPr>
          <a:xfrm>
            <a:off x="1277806" y="1358061"/>
            <a:ext cx="107210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Une Politique d’Accueil – Pour soutenir les initiatives locales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800" b="1" dirty="0">
                <a:latin typeface="AR BLANCA" panose="02000000000000000000" pitchFamily="2" charset="0"/>
                <a:ea typeface="Verdana" panose="020B0604030504040204" pitchFamily="34" charset="0"/>
              </a:rPr>
              <a:t>         Des initiatives et innovations organisationnelles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8F4A1E-72D1-4D27-A053-8895BFF925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6" y="2897698"/>
            <a:ext cx="4187661" cy="195051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5CFD120-B1DA-4005-896D-A8E70ED5B4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93" y="4607388"/>
            <a:ext cx="2879091" cy="215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4D9F453-7674-4367-815D-45751DFA85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2225" y="2562327"/>
            <a:ext cx="3828457" cy="404918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03842E2-6E37-423F-A5D7-0A6F65EAD1F8}"/>
              </a:ext>
            </a:extLst>
          </p:cNvPr>
          <p:cNvSpPr txBox="1"/>
          <p:nvPr/>
        </p:nvSpPr>
        <p:spPr>
          <a:xfrm>
            <a:off x="4786489" y="2626734"/>
            <a:ext cx="27544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Réflexions sur l’offre qualitative de logements en centre de villages</a:t>
            </a:r>
          </a:p>
        </p:txBody>
      </p:sp>
    </p:spTree>
    <p:extLst>
      <p:ext uri="{BB962C8B-B14F-4D97-AF65-F5344CB8AC3E}">
        <p14:creationId xmlns:p14="http://schemas.microsoft.com/office/powerpoint/2010/main" val="35362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>
            <a:extLst>
              <a:ext uri="{FF2B5EF4-FFF2-40B4-BE49-F238E27FC236}">
                <a16:creationId xmlns:a16="http://schemas.microsoft.com/office/drawing/2014/main" id="{796BB918-AA89-458C-953B-777DD359E31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86308" y="95621"/>
            <a:ext cx="1533970" cy="9347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ADC1FF-ABEA-4904-A1D1-E949070C96F3}"/>
              </a:ext>
            </a:extLst>
          </p:cNvPr>
          <p:cNvSpPr/>
          <p:nvPr/>
        </p:nvSpPr>
        <p:spPr>
          <a:xfrm>
            <a:off x="4874588" y="240268"/>
            <a:ext cx="3779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AR ESSENCE" panose="02000000000000000000" pitchFamily="2" charset="0"/>
                <a:ea typeface="Verdana" pitchFamily="1"/>
                <a:cs typeface="Verdana" pitchFamily="34"/>
              </a:rPr>
              <a:t>Osez la Montagne d’Ardèche</a:t>
            </a:r>
            <a:endParaRPr lang="fr-FR" dirty="0">
              <a:latin typeface="AR ESSENCE" panose="02000000000000000000" pitchFamily="2" charset="0"/>
            </a:endParaRPr>
          </a:p>
        </p:txBody>
      </p:sp>
      <p:pic>
        <p:nvPicPr>
          <p:cNvPr id="10" name="Image 1">
            <a:extLst>
              <a:ext uri="{FF2B5EF4-FFF2-40B4-BE49-F238E27FC236}">
                <a16:creationId xmlns:a16="http://schemas.microsoft.com/office/drawing/2014/main" id="{69EA2491-36A6-4680-AE36-FF9C1639901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969832" y="95621"/>
            <a:ext cx="1071720" cy="88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">
            <a:extLst>
              <a:ext uri="{FF2B5EF4-FFF2-40B4-BE49-F238E27FC236}">
                <a16:creationId xmlns:a16="http://schemas.microsoft.com/office/drawing/2014/main" id="{1D73E4FE-3550-4DCC-8768-DB1AD24ED16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1121856" y="97140"/>
            <a:ext cx="876959" cy="102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5803BCF-F37D-44BD-A6DA-5CB61DE5D4A8}"/>
              </a:ext>
            </a:extLst>
          </p:cNvPr>
          <p:cNvSpPr txBox="1"/>
          <p:nvPr/>
        </p:nvSpPr>
        <p:spPr>
          <a:xfrm>
            <a:off x="1277806" y="1358061"/>
            <a:ext cx="107210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Une Politique d’Accueil – Pour soutenir les initiatives locales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800" b="1" dirty="0">
                <a:latin typeface="AR BLANCA" panose="02000000000000000000" pitchFamily="2" charset="0"/>
                <a:ea typeface="Verdana" panose="020B0604030504040204" pitchFamily="34" charset="0"/>
              </a:rPr>
              <a:t>         Des initiatives et innovations organisationnelles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337FDD0-7215-4357-84AB-8714320CE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7016" y="3359879"/>
            <a:ext cx="5248627" cy="273978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5DF3ED5-4378-448C-AA4B-763DA8A4F5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879" y="2274118"/>
            <a:ext cx="3472922" cy="21715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5C7826-51C2-4142-9ACA-0E9B25E9C4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164" y="4147389"/>
            <a:ext cx="42862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122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197</Words>
  <Application>Microsoft Office PowerPoint</Application>
  <PresentationFormat>Grand écran</PresentationFormat>
  <Paragraphs>40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 BLANCA</vt:lpstr>
      <vt:lpstr>AR ESSENCE</vt:lpstr>
      <vt:lpstr>Arial</vt:lpstr>
      <vt:lpstr>Calibri</vt:lpstr>
      <vt:lpstr>Calibri Light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</dc:creator>
  <cp:lastModifiedBy>Thierry</cp:lastModifiedBy>
  <cp:revision>3</cp:revision>
  <dcterms:created xsi:type="dcterms:W3CDTF">2021-11-19T08:55:34Z</dcterms:created>
  <dcterms:modified xsi:type="dcterms:W3CDTF">2021-11-19T09:59:16Z</dcterms:modified>
</cp:coreProperties>
</file>